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2" r:id="rId3"/>
    <p:sldId id="303" r:id="rId4"/>
    <p:sldId id="304" r:id="rId5"/>
    <p:sldId id="283" r:id="rId6"/>
    <p:sldId id="290" r:id="rId7"/>
    <p:sldId id="273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302" r:id="rId20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A40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1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2020-01-07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2020-01-07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2020-01-07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E9F267-6A6F-44E7-9C34-9106F1097C41}" type="datetimeFigureOut">
              <a:rPr lang="pl-PL" smtClean="0"/>
              <a:pPr/>
              <a:t>2020-01-07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E9F267-6A6F-44E7-9C34-9106F1097C41}" type="datetimeFigureOut">
              <a:rPr lang="pl-PL" smtClean="0"/>
              <a:pPr/>
              <a:t>2020-01-07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EFCF0-8952-413C-88B3-FE7948241975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500034" y="500042"/>
            <a:ext cx="3429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„Uwielbiasz zjeżdżać na sankach? To super! Pamiętaj jednak, że na trasę zjazdów wybieraj miejsca położone z dala od jezdni i samochodów”</a:t>
            </a:r>
          </a:p>
          <a:p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07257" y="5214950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</a:rPr>
              <a:t>Jeżdżę na łyżwach tylko na specjalnie przygotowanych lodowiskach!</a:t>
            </a:r>
            <a:endParaRPr lang="pl-PL" sz="2800" dirty="0" smtClean="0">
              <a:solidFill>
                <a:srgbClr val="C00000"/>
              </a:solidFill>
            </a:endParaRPr>
          </a:p>
          <a:p>
            <a:pPr algn="ctr"/>
            <a:endParaRPr lang="pl-PL" sz="4000" dirty="0"/>
          </a:p>
        </p:txBody>
      </p:sp>
      <p:pic>
        <p:nvPicPr>
          <p:cNvPr id="6" name="Obraz 5" descr="San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142852"/>
            <a:ext cx="4311084" cy="5374257"/>
          </a:xfrm>
          <a:prstGeom prst="rect">
            <a:avLst/>
          </a:prstGeom>
        </p:spPr>
      </p:pic>
      <p:pic>
        <p:nvPicPr>
          <p:cNvPr id="7" name="Obraz 6" descr="Sanki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214478" y="785794"/>
            <a:ext cx="6858000" cy="6858000"/>
          </a:xfrm>
          <a:prstGeom prst="rect">
            <a:avLst/>
          </a:prstGeom>
        </p:spPr>
      </p:pic>
      <p:sp>
        <p:nvSpPr>
          <p:cNvPr id="9" name="Dowolny kształt 8"/>
          <p:cNvSpPr/>
          <p:nvPr/>
        </p:nvSpPr>
        <p:spPr>
          <a:xfrm>
            <a:off x="-1143040" y="3500438"/>
            <a:ext cx="4311880" cy="1872043"/>
          </a:xfrm>
          <a:custGeom>
            <a:avLst/>
            <a:gdLst>
              <a:gd name="connsiteX0" fmla="*/ 637352 w 4311880"/>
              <a:gd name="connsiteY0" fmla="*/ 163902 h 1872043"/>
              <a:gd name="connsiteX1" fmla="*/ 671858 w 4311880"/>
              <a:gd name="connsiteY1" fmla="*/ 129396 h 1872043"/>
              <a:gd name="connsiteX2" fmla="*/ 697737 w 4311880"/>
              <a:gd name="connsiteY2" fmla="*/ 103517 h 1872043"/>
              <a:gd name="connsiteX3" fmla="*/ 732242 w 4311880"/>
              <a:gd name="connsiteY3" fmla="*/ 86264 h 1872043"/>
              <a:gd name="connsiteX4" fmla="*/ 749495 w 4311880"/>
              <a:gd name="connsiteY4" fmla="*/ 51759 h 1872043"/>
              <a:gd name="connsiteX5" fmla="*/ 775375 w 4311880"/>
              <a:gd name="connsiteY5" fmla="*/ 25879 h 1872043"/>
              <a:gd name="connsiteX6" fmla="*/ 904771 w 4311880"/>
              <a:gd name="connsiteY6" fmla="*/ 0 h 1872043"/>
              <a:gd name="connsiteX7" fmla="*/ 1146310 w 4311880"/>
              <a:gd name="connsiteY7" fmla="*/ 17253 h 1872043"/>
              <a:gd name="connsiteX8" fmla="*/ 1198069 w 4311880"/>
              <a:gd name="connsiteY8" fmla="*/ 25879 h 1872043"/>
              <a:gd name="connsiteX9" fmla="*/ 1267080 w 4311880"/>
              <a:gd name="connsiteY9" fmla="*/ 43132 h 1872043"/>
              <a:gd name="connsiteX10" fmla="*/ 1301586 w 4311880"/>
              <a:gd name="connsiteY10" fmla="*/ 77638 h 1872043"/>
              <a:gd name="connsiteX11" fmla="*/ 1327465 w 4311880"/>
              <a:gd name="connsiteY11" fmla="*/ 86264 h 1872043"/>
              <a:gd name="connsiteX12" fmla="*/ 1396476 w 4311880"/>
              <a:gd name="connsiteY12" fmla="*/ 103517 h 1872043"/>
              <a:gd name="connsiteX13" fmla="*/ 1465488 w 4311880"/>
              <a:gd name="connsiteY13" fmla="*/ 129396 h 1872043"/>
              <a:gd name="connsiteX14" fmla="*/ 1586258 w 4311880"/>
              <a:gd name="connsiteY14" fmla="*/ 163902 h 1872043"/>
              <a:gd name="connsiteX15" fmla="*/ 1655269 w 4311880"/>
              <a:gd name="connsiteY15" fmla="*/ 207034 h 1872043"/>
              <a:gd name="connsiteX16" fmla="*/ 1689775 w 4311880"/>
              <a:gd name="connsiteY16" fmla="*/ 224287 h 1872043"/>
              <a:gd name="connsiteX17" fmla="*/ 1732907 w 4311880"/>
              <a:gd name="connsiteY17" fmla="*/ 267419 h 1872043"/>
              <a:gd name="connsiteX18" fmla="*/ 1767412 w 4311880"/>
              <a:gd name="connsiteY18" fmla="*/ 301925 h 1872043"/>
              <a:gd name="connsiteX19" fmla="*/ 1819171 w 4311880"/>
              <a:gd name="connsiteY19" fmla="*/ 327804 h 1872043"/>
              <a:gd name="connsiteX20" fmla="*/ 1870929 w 4311880"/>
              <a:gd name="connsiteY20" fmla="*/ 370936 h 1872043"/>
              <a:gd name="connsiteX21" fmla="*/ 1939941 w 4311880"/>
              <a:gd name="connsiteY21" fmla="*/ 405442 h 1872043"/>
              <a:gd name="connsiteX22" fmla="*/ 2008952 w 4311880"/>
              <a:gd name="connsiteY22" fmla="*/ 439947 h 1872043"/>
              <a:gd name="connsiteX23" fmla="*/ 2034831 w 4311880"/>
              <a:gd name="connsiteY23" fmla="*/ 457200 h 1872043"/>
              <a:gd name="connsiteX24" fmla="*/ 2069337 w 4311880"/>
              <a:gd name="connsiteY24" fmla="*/ 465827 h 1872043"/>
              <a:gd name="connsiteX25" fmla="*/ 2190107 w 4311880"/>
              <a:gd name="connsiteY25" fmla="*/ 517585 h 1872043"/>
              <a:gd name="connsiteX26" fmla="*/ 2233239 w 4311880"/>
              <a:gd name="connsiteY26" fmla="*/ 534838 h 1872043"/>
              <a:gd name="connsiteX27" fmla="*/ 2319503 w 4311880"/>
              <a:gd name="connsiteY27" fmla="*/ 577970 h 1872043"/>
              <a:gd name="connsiteX28" fmla="*/ 2388514 w 4311880"/>
              <a:gd name="connsiteY28" fmla="*/ 612476 h 1872043"/>
              <a:gd name="connsiteX29" fmla="*/ 2423020 w 4311880"/>
              <a:gd name="connsiteY29" fmla="*/ 629728 h 1872043"/>
              <a:gd name="connsiteX30" fmla="*/ 2448899 w 4311880"/>
              <a:gd name="connsiteY30" fmla="*/ 638355 h 1872043"/>
              <a:gd name="connsiteX31" fmla="*/ 2561042 w 4311880"/>
              <a:gd name="connsiteY31" fmla="*/ 707366 h 1872043"/>
              <a:gd name="connsiteX32" fmla="*/ 2612801 w 4311880"/>
              <a:gd name="connsiteY32" fmla="*/ 741872 h 1872043"/>
              <a:gd name="connsiteX33" fmla="*/ 2681812 w 4311880"/>
              <a:gd name="connsiteY33" fmla="*/ 776377 h 1872043"/>
              <a:gd name="connsiteX34" fmla="*/ 2707691 w 4311880"/>
              <a:gd name="connsiteY34" fmla="*/ 793630 h 1872043"/>
              <a:gd name="connsiteX35" fmla="*/ 2742197 w 4311880"/>
              <a:gd name="connsiteY35" fmla="*/ 810883 h 1872043"/>
              <a:gd name="connsiteX36" fmla="*/ 2819835 w 4311880"/>
              <a:gd name="connsiteY36" fmla="*/ 854015 h 1872043"/>
              <a:gd name="connsiteX37" fmla="*/ 2880220 w 4311880"/>
              <a:gd name="connsiteY37" fmla="*/ 888521 h 1872043"/>
              <a:gd name="connsiteX38" fmla="*/ 2906099 w 4311880"/>
              <a:gd name="connsiteY38" fmla="*/ 905774 h 1872043"/>
              <a:gd name="connsiteX39" fmla="*/ 2957858 w 4311880"/>
              <a:gd name="connsiteY39" fmla="*/ 914400 h 1872043"/>
              <a:gd name="connsiteX40" fmla="*/ 3044122 w 4311880"/>
              <a:gd name="connsiteY40" fmla="*/ 948906 h 1872043"/>
              <a:gd name="connsiteX41" fmla="*/ 3104507 w 4311880"/>
              <a:gd name="connsiteY41" fmla="*/ 966159 h 1872043"/>
              <a:gd name="connsiteX42" fmla="*/ 3182144 w 4311880"/>
              <a:gd name="connsiteY42" fmla="*/ 1000664 h 1872043"/>
              <a:gd name="connsiteX43" fmla="*/ 3259782 w 4311880"/>
              <a:gd name="connsiteY43" fmla="*/ 1026543 h 1872043"/>
              <a:gd name="connsiteX44" fmla="*/ 3285661 w 4311880"/>
              <a:gd name="connsiteY44" fmla="*/ 1043796 h 1872043"/>
              <a:gd name="connsiteX45" fmla="*/ 3346046 w 4311880"/>
              <a:gd name="connsiteY45" fmla="*/ 1061049 h 1872043"/>
              <a:gd name="connsiteX46" fmla="*/ 3371925 w 4311880"/>
              <a:gd name="connsiteY46" fmla="*/ 1069676 h 1872043"/>
              <a:gd name="connsiteX47" fmla="*/ 3415058 w 4311880"/>
              <a:gd name="connsiteY47" fmla="*/ 1104181 h 1872043"/>
              <a:gd name="connsiteX48" fmla="*/ 3501322 w 4311880"/>
              <a:gd name="connsiteY48" fmla="*/ 1121434 h 1872043"/>
              <a:gd name="connsiteX49" fmla="*/ 3647971 w 4311880"/>
              <a:gd name="connsiteY49" fmla="*/ 1164566 h 1872043"/>
              <a:gd name="connsiteX50" fmla="*/ 3699729 w 4311880"/>
              <a:gd name="connsiteY50" fmla="*/ 1181819 h 1872043"/>
              <a:gd name="connsiteX51" fmla="*/ 3768741 w 4311880"/>
              <a:gd name="connsiteY51" fmla="*/ 1199072 h 1872043"/>
              <a:gd name="connsiteX52" fmla="*/ 3794620 w 4311880"/>
              <a:gd name="connsiteY52" fmla="*/ 1207698 h 1872043"/>
              <a:gd name="connsiteX53" fmla="*/ 3872258 w 4311880"/>
              <a:gd name="connsiteY53" fmla="*/ 1216325 h 1872043"/>
              <a:gd name="connsiteX54" fmla="*/ 3924016 w 4311880"/>
              <a:gd name="connsiteY54" fmla="*/ 1242204 h 1872043"/>
              <a:gd name="connsiteX55" fmla="*/ 4027533 w 4311880"/>
              <a:gd name="connsiteY55" fmla="*/ 1285336 h 1872043"/>
              <a:gd name="connsiteX56" fmla="*/ 4096544 w 4311880"/>
              <a:gd name="connsiteY56" fmla="*/ 1328468 h 1872043"/>
              <a:gd name="connsiteX57" fmla="*/ 4131050 w 4311880"/>
              <a:gd name="connsiteY57" fmla="*/ 1337094 h 1872043"/>
              <a:gd name="connsiteX58" fmla="*/ 4156929 w 4311880"/>
              <a:gd name="connsiteY58" fmla="*/ 1362974 h 1872043"/>
              <a:gd name="connsiteX59" fmla="*/ 4200061 w 4311880"/>
              <a:gd name="connsiteY59" fmla="*/ 1380227 h 1872043"/>
              <a:gd name="connsiteX60" fmla="*/ 4260446 w 4311880"/>
              <a:gd name="connsiteY60" fmla="*/ 1414732 h 1872043"/>
              <a:gd name="connsiteX61" fmla="*/ 4277699 w 4311880"/>
              <a:gd name="connsiteY61" fmla="*/ 1440611 h 1872043"/>
              <a:gd name="connsiteX62" fmla="*/ 4303578 w 4311880"/>
              <a:gd name="connsiteY62" fmla="*/ 1466491 h 1872043"/>
              <a:gd name="connsiteX63" fmla="*/ 4269073 w 4311880"/>
              <a:gd name="connsiteY63" fmla="*/ 1604513 h 1872043"/>
              <a:gd name="connsiteX64" fmla="*/ 4191435 w 4311880"/>
              <a:gd name="connsiteY64" fmla="*/ 1639019 h 1872043"/>
              <a:gd name="connsiteX65" fmla="*/ 4139676 w 4311880"/>
              <a:gd name="connsiteY65" fmla="*/ 1656272 h 1872043"/>
              <a:gd name="connsiteX66" fmla="*/ 3587586 w 4311880"/>
              <a:gd name="connsiteY66" fmla="*/ 1664898 h 1872043"/>
              <a:gd name="connsiteX67" fmla="*/ 2077963 w 4311880"/>
              <a:gd name="connsiteY67" fmla="*/ 1699404 h 1872043"/>
              <a:gd name="connsiteX68" fmla="*/ 2052084 w 4311880"/>
              <a:gd name="connsiteY68" fmla="*/ 1708030 h 1872043"/>
              <a:gd name="connsiteX69" fmla="*/ 1957193 w 4311880"/>
              <a:gd name="connsiteY69" fmla="*/ 1725283 h 1872043"/>
              <a:gd name="connsiteX70" fmla="*/ 1888182 w 4311880"/>
              <a:gd name="connsiteY70" fmla="*/ 1742536 h 1872043"/>
              <a:gd name="connsiteX71" fmla="*/ 1853676 w 4311880"/>
              <a:gd name="connsiteY71" fmla="*/ 1751162 h 1872043"/>
              <a:gd name="connsiteX72" fmla="*/ 1767412 w 4311880"/>
              <a:gd name="connsiteY72" fmla="*/ 1777042 h 1872043"/>
              <a:gd name="connsiteX73" fmla="*/ 1724280 w 4311880"/>
              <a:gd name="connsiteY73" fmla="*/ 1802921 h 1872043"/>
              <a:gd name="connsiteX74" fmla="*/ 1629390 w 4311880"/>
              <a:gd name="connsiteY74" fmla="*/ 1820174 h 1872043"/>
              <a:gd name="connsiteX75" fmla="*/ 1491367 w 4311880"/>
              <a:gd name="connsiteY75" fmla="*/ 1837427 h 1872043"/>
              <a:gd name="connsiteX76" fmla="*/ 1439608 w 4311880"/>
              <a:gd name="connsiteY76" fmla="*/ 1863306 h 1872043"/>
              <a:gd name="connsiteX77" fmla="*/ 1413729 w 4311880"/>
              <a:gd name="connsiteY77" fmla="*/ 1871932 h 1872043"/>
              <a:gd name="connsiteX78" fmla="*/ 732242 w 4311880"/>
              <a:gd name="connsiteY78" fmla="*/ 1854679 h 1872043"/>
              <a:gd name="connsiteX79" fmla="*/ 671858 w 4311880"/>
              <a:gd name="connsiteY79" fmla="*/ 1828800 h 1872043"/>
              <a:gd name="connsiteX80" fmla="*/ 620099 w 4311880"/>
              <a:gd name="connsiteY80" fmla="*/ 1794294 h 1872043"/>
              <a:gd name="connsiteX81" fmla="*/ 585593 w 4311880"/>
              <a:gd name="connsiteY81" fmla="*/ 1768415 h 1872043"/>
              <a:gd name="connsiteX82" fmla="*/ 559714 w 4311880"/>
              <a:gd name="connsiteY82" fmla="*/ 1759789 h 1872043"/>
              <a:gd name="connsiteX83" fmla="*/ 525208 w 4311880"/>
              <a:gd name="connsiteY83" fmla="*/ 1733910 h 1872043"/>
              <a:gd name="connsiteX84" fmla="*/ 482076 w 4311880"/>
              <a:gd name="connsiteY84" fmla="*/ 1725283 h 1872043"/>
              <a:gd name="connsiteX85" fmla="*/ 413065 w 4311880"/>
              <a:gd name="connsiteY85" fmla="*/ 1656272 h 1872043"/>
              <a:gd name="connsiteX86" fmla="*/ 369933 w 4311880"/>
              <a:gd name="connsiteY86" fmla="*/ 1621766 h 1872043"/>
              <a:gd name="connsiteX87" fmla="*/ 309548 w 4311880"/>
              <a:gd name="connsiteY87" fmla="*/ 1578634 h 1872043"/>
              <a:gd name="connsiteX88" fmla="*/ 249163 w 4311880"/>
              <a:gd name="connsiteY88" fmla="*/ 1500996 h 1872043"/>
              <a:gd name="connsiteX89" fmla="*/ 223284 w 4311880"/>
              <a:gd name="connsiteY89" fmla="*/ 1483743 h 1872043"/>
              <a:gd name="connsiteX90" fmla="*/ 197405 w 4311880"/>
              <a:gd name="connsiteY90" fmla="*/ 1449238 h 1872043"/>
              <a:gd name="connsiteX91" fmla="*/ 128393 w 4311880"/>
              <a:gd name="connsiteY91" fmla="*/ 1380227 h 1872043"/>
              <a:gd name="connsiteX92" fmla="*/ 59382 w 4311880"/>
              <a:gd name="connsiteY92" fmla="*/ 1259457 h 1872043"/>
              <a:gd name="connsiteX93" fmla="*/ 50756 w 4311880"/>
              <a:gd name="connsiteY93" fmla="*/ 1224951 h 1872043"/>
              <a:gd name="connsiteX94" fmla="*/ 33503 w 4311880"/>
              <a:gd name="connsiteY94" fmla="*/ 1199072 h 1872043"/>
              <a:gd name="connsiteX95" fmla="*/ 24876 w 4311880"/>
              <a:gd name="connsiteY95" fmla="*/ 1130060 h 1872043"/>
              <a:gd name="connsiteX96" fmla="*/ 16250 w 4311880"/>
              <a:gd name="connsiteY96" fmla="*/ 1104181 h 1872043"/>
              <a:gd name="connsiteX97" fmla="*/ 24876 w 4311880"/>
              <a:gd name="connsiteY97" fmla="*/ 776377 h 1872043"/>
              <a:gd name="connsiteX98" fmla="*/ 59382 w 4311880"/>
              <a:gd name="connsiteY98" fmla="*/ 698740 h 1872043"/>
              <a:gd name="connsiteX99" fmla="*/ 76635 w 4311880"/>
              <a:gd name="connsiteY99" fmla="*/ 664234 h 1872043"/>
              <a:gd name="connsiteX100" fmla="*/ 111141 w 4311880"/>
              <a:gd name="connsiteY100" fmla="*/ 646981 h 1872043"/>
              <a:gd name="connsiteX101" fmla="*/ 171525 w 4311880"/>
              <a:gd name="connsiteY101" fmla="*/ 577970 h 1872043"/>
              <a:gd name="connsiteX102" fmla="*/ 188778 w 4311880"/>
              <a:gd name="connsiteY102" fmla="*/ 552091 h 1872043"/>
              <a:gd name="connsiteX103" fmla="*/ 249163 w 4311880"/>
              <a:gd name="connsiteY103" fmla="*/ 491706 h 1872043"/>
              <a:gd name="connsiteX104" fmla="*/ 300922 w 4311880"/>
              <a:gd name="connsiteY104" fmla="*/ 448574 h 1872043"/>
              <a:gd name="connsiteX105" fmla="*/ 378559 w 4311880"/>
              <a:gd name="connsiteY105" fmla="*/ 396815 h 1872043"/>
              <a:gd name="connsiteX106" fmla="*/ 404439 w 4311880"/>
              <a:gd name="connsiteY106" fmla="*/ 379562 h 1872043"/>
              <a:gd name="connsiteX107" fmla="*/ 438944 w 4311880"/>
              <a:gd name="connsiteY107" fmla="*/ 362310 h 1872043"/>
              <a:gd name="connsiteX108" fmla="*/ 464824 w 4311880"/>
              <a:gd name="connsiteY108" fmla="*/ 336430 h 1872043"/>
              <a:gd name="connsiteX109" fmla="*/ 525208 w 4311880"/>
              <a:gd name="connsiteY109" fmla="*/ 301925 h 1872043"/>
              <a:gd name="connsiteX110" fmla="*/ 551088 w 4311880"/>
              <a:gd name="connsiteY110" fmla="*/ 276045 h 1872043"/>
              <a:gd name="connsiteX111" fmla="*/ 568341 w 4311880"/>
              <a:gd name="connsiteY111" fmla="*/ 250166 h 1872043"/>
              <a:gd name="connsiteX112" fmla="*/ 594220 w 4311880"/>
              <a:gd name="connsiteY112" fmla="*/ 215660 h 1872043"/>
              <a:gd name="connsiteX113" fmla="*/ 620099 w 4311880"/>
              <a:gd name="connsiteY113" fmla="*/ 189781 h 1872043"/>
              <a:gd name="connsiteX114" fmla="*/ 637352 w 4311880"/>
              <a:gd name="connsiteY114" fmla="*/ 163902 h 1872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</a:cxnLst>
            <a:rect l="l" t="t" r="r" b="b"/>
            <a:pathLst>
              <a:path w="4311880" h="1872043">
                <a:moveTo>
                  <a:pt x="637352" y="163902"/>
                </a:moveTo>
                <a:cubicBezTo>
                  <a:pt x="645978" y="153838"/>
                  <a:pt x="632423" y="155686"/>
                  <a:pt x="671858" y="129396"/>
                </a:cubicBezTo>
                <a:cubicBezTo>
                  <a:pt x="682009" y="122629"/>
                  <a:pt x="687810" y="110608"/>
                  <a:pt x="697737" y="103517"/>
                </a:cubicBezTo>
                <a:cubicBezTo>
                  <a:pt x="708201" y="96043"/>
                  <a:pt x="720740" y="92015"/>
                  <a:pt x="732242" y="86264"/>
                </a:cubicBezTo>
                <a:cubicBezTo>
                  <a:pt x="737993" y="74762"/>
                  <a:pt x="742021" y="62223"/>
                  <a:pt x="749495" y="51759"/>
                </a:cubicBezTo>
                <a:cubicBezTo>
                  <a:pt x="756586" y="41832"/>
                  <a:pt x="764710" y="31804"/>
                  <a:pt x="775375" y="25879"/>
                </a:cubicBezTo>
                <a:cubicBezTo>
                  <a:pt x="813603" y="4642"/>
                  <a:pt x="863800" y="4553"/>
                  <a:pt x="904771" y="0"/>
                </a:cubicBezTo>
                <a:lnTo>
                  <a:pt x="1146310" y="17253"/>
                </a:lnTo>
                <a:cubicBezTo>
                  <a:pt x="1163733" y="18790"/>
                  <a:pt x="1180966" y="22214"/>
                  <a:pt x="1198069" y="25879"/>
                </a:cubicBezTo>
                <a:cubicBezTo>
                  <a:pt x="1221254" y="30847"/>
                  <a:pt x="1267080" y="43132"/>
                  <a:pt x="1267080" y="43132"/>
                </a:cubicBezTo>
                <a:cubicBezTo>
                  <a:pt x="1278582" y="54634"/>
                  <a:pt x="1288350" y="68183"/>
                  <a:pt x="1301586" y="77638"/>
                </a:cubicBezTo>
                <a:cubicBezTo>
                  <a:pt x="1308985" y="82923"/>
                  <a:pt x="1318692" y="83872"/>
                  <a:pt x="1327465" y="86264"/>
                </a:cubicBezTo>
                <a:cubicBezTo>
                  <a:pt x="1350341" y="92503"/>
                  <a:pt x="1373844" y="96444"/>
                  <a:pt x="1396476" y="103517"/>
                </a:cubicBezTo>
                <a:cubicBezTo>
                  <a:pt x="1419926" y="110845"/>
                  <a:pt x="1442351" y="121133"/>
                  <a:pt x="1465488" y="129396"/>
                </a:cubicBezTo>
                <a:cubicBezTo>
                  <a:pt x="1523246" y="150024"/>
                  <a:pt x="1521111" y="147615"/>
                  <a:pt x="1586258" y="163902"/>
                </a:cubicBezTo>
                <a:cubicBezTo>
                  <a:pt x="1613223" y="181879"/>
                  <a:pt x="1624052" y="189691"/>
                  <a:pt x="1655269" y="207034"/>
                </a:cubicBezTo>
                <a:cubicBezTo>
                  <a:pt x="1666510" y="213279"/>
                  <a:pt x="1678273" y="218536"/>
                  <a:pt x="1689775" y="224287"/>
                </a:cubicBezTo>
                <a:cubicBezTo>
                  <a:pt x="1723002" y="274129"/>
                  <a:pt x="1688176" y="229078"/>
                  <a:pt x="1732907" y="267419"/>
                </a:cubicBezTo>
                <a:cubicBezTo>
                  <a:pt x="1745257" y="278005"/>
                  <a:pt x="1754086" y="292597"/>
                  <a:pt x="1767412" y="301925"/>
                </a:cubicBezTo>
                <a:cubicBezTo>
                  <a:pt x="1783214" y="312987"/>
                  <a:pt x="1803121" y="317104"/>
                  <a:pt x="1819171" y="327804"/>
                </a:cubicBezTo>
                <a:cubicBezTo>
                  <a:pt x="1837857" y="340261"/>
                  <a:pt x="1852766" y="357727"/>
                  <a:pt x="1870929" y="370936"/>
                </a:cubicBezTo>
                <a:cubicBezTo>
                  <a:pt x="1905403" y="396008"/>
                  <a:pt x="1907079" y="394488"/>
                  <a:pt x="1939941" y="405442"/>
                </a:cubicBezTo>
                <a:cubicBezTo>
                  <a:pt x="1972144" y="453748"/>
                  <a:pt x="1938112" y="416334"/>
                  <a:pt x="2008952" y="439947"/>
                </a:cubicBezTo>
                <a:cubicBezTo>
                  <a:pt x="2018788" y="443225"/>
                  <a:pt x="2025302" y="453116"/>
                  <a:pt x="2034831" y="457200"/>
                </a:cubicBezTo>
                <a:cubicBezTo>
                  <a:pt x="2045728" y="461870"/>
                  <a:pt x="2058287" y="461530"/>
                  <a:pt x="2069337" y="465827"/>
                </a:cubicBezTo>
                <a:cubicBezTo>
                  <a:pt x="2110157" y="481701"/>
                  <a:pt x="2149741" y="500589"/>
                  <a:pt x="2190107" y="517585"/>
                </a:cubicBezTo>
                <a:cubicBezTo>
                  <a:pt x="2204378" y="523594"/>
                  <a:pt x="2220851" y="525547"/>
                  <a:pt x="2233239" y="534838"/>
                </a:cubicBezTo>
                <a:cubicBezTo>
                  <a:pt x="2297612" y="583118"/>
                  <a:pt x="2234727" y="541637"/>
                  <a:pt x="2319503" y="577970"/>
                </a:cubicBezTo>
                <a:cubicBezTo>
                  <a:pt x="2343142" y="588101"/>
                  <a:pt x="2365510" y="600974"/>
                  <a:pt x="2388514" y="612476"/>
                </a:cubicBezTo>
                <a:cubicBezTo>
                  <a:pt x="2400016" y="618227"/>
                  <a:pt x="2410821" y="625661"/>
                  <a:pt x="2423020" y="629728"/>
                </a:cubicBezTo>
                <a:lnTo>
                  <a:pt x="2448899" y="638355"/>
                </a:lnTo>
                <a:cubicBezTo>
                  <a:pt x="2535895" y="706019"/>
                  <a:pt x="2494730" y="690789"/>
                  <a:pt x="2561042" y="707366"/>
                </a:cubicBezTo>
                <a:cubicBezTo>
                  <a:pt x="2578295" y="718868"/>
                  <a:pt x="2594255" y="732599"/>
                  <a:pt x="2612801" y="741872"/>
                </a:cubicBezTo>
                <a:cubicBezTo>
                  <a:pt x="2635805" y="753374"/>
                  <a:pt x="2660413" y="762111"/>
                  <a:pt x="2681812" y="776377"/>
                </a:cubicBezTo>
                <a:cubicBezTo>
                  <a:pt x="2690438" y="782128"/>
                  <a:pt x="2698689" y="788486"/>
                  <a:pt x="2707691" y="793630"/>
                </a:cubicBezTo>
                <a:cubicBezTo>
                  <a:pt x="2718856" y="800010"/>
                  <a:pt x="2731497" y="803750"/>
                  <a:pt x="2742197" y="810883"/>
                </a:cubicBezTo>
                <a:cubicBezTo>
                  <a:pt x="2811352" y="856986"/>
                  <a:pt x="2756671" y="838225"/>
                  <a:pt x="2819835" y="854015"/>
                </a:cubicBezTo>
                <a:cubicBezTo>
                  <a:pt x="2903276" y="916594"/>
                  <a:pt x="2814353" y="855586"/>
                  <a:pt x="2880220" y="888521"/>
                </a:cubicBezTo>
                <a:cubicBezTo>
                  <a:pt x="2889493" y="893158"/>
                  <a:pt x="2896263" y="902496"/>
                  <a:pt x="2906099" y="905774"/>
                </a:cubicBezTo>
                <a:cubicBezTo>
                  <a:pt x="2922692" y="911305"/>
                  <a:pt x="2940605" y="911525"/>
                  <a:pt x="2957858" y="914400"/>
                </a:cubicBezTo>
                <a:cubicBezTo>
                  <a:pt x="3075676" y="953674"/>
                  <a:pt x="2955264" y="910824"/>
                  <a:pt x="3044122" y="948906"/>
                </a:cubicBezTo>
                <a:cubicBezTo>
                  <a:pt x="3061444" y="956330"/>
                  <a:pt x="3087002" y="961783"/>
                  <a:pt x="3104507" y="966159"/>
                </a:cubicBezTo>
                <a:cubicBezTo>
                  <a:pt x="3154297" y="999351"/>
                  <a:pt x="3105151" y="969866"/>
                  <a:pt x="3182144" y="1000664"/>
                </a:cubicBezTo>
                <a:cubicBezTo>
                  <a:pt x="3236284" y="1022320"/>
                  <a:pt x="3210253" y="1014162"/>
                  <a:pt x="3259782" y="1026543"/>
                </a:cubicBezTo>
                <a:cubicBezTo>
                  <a:pt x="3268408" y="1032294"/>
                  <a:pt x="3276035" y="1039946"/>
                  <a:pt x="3285661" y="1043796"/>
                </a:cubicBezTo>
                <a:cubicBezTo>
                  <a:pt x="3305098" y="1051571"/>
                  <a:pt x="3325995" y="1055034"/>
                  <a:pt x="3346046" y="1061049"/>
                </a:cubicBezTo>
                <a:cubicBezTo>
                  <a:pt x="3354756" y="1063662"/>
                  <a:pt x="3363299" y="1066800"/>
                  <a:pt x="3371925" y="1069676"/>
                </a:cubicBezTo>
                <a:cubicBezTo>
                  <a:pt x="3386303" y="1081178"/>
                  <a:pt x="3398963" y="1095239"/>
                  <a:pt x="3415058" y="1104181"/>
                </a:cubicBezTo>
                <a:cubicBezTo>
                  <a:pt x="3426914" y="1110767"/>
                  <a:pt x="3496318" y="1120129"/>
                  <a:pt x="3501322" y="1121434"/>
                </a:cubicBezTo>
                <a:cubicBezTo>
                  <a:pt x="3550625" y="1134296"/>
                  <a:pt x="3599632" y="1148453"/>
                  <a:pt x="3647971" y="1164566"/>
                </a:cubicBezTo>
                <a:cubicBezTo>
                  <a:pt x="3665224" y="1170317"/>
                  <a:pt x="3682243" y="1176823"/>
                  <a:pt x="3699729" y="1181819"/>
                </a:cubicBezTo>
                <a:cubicBezTo>
                  <a:pt x="3722529" y="1188333"/>
                  <a:pt x="3746246" y="1191574"/>
                  <a:pt x="3768741" y="1199072"/>
                </a:cubicBezTo>
                <a:cubicBezTo>
                  <a:pt x="3777367" y="1201947"/>
                  <a:pt x="3785651" y="1206203"/>
                  <a:pt x="3794620" y="1207698"/>
                </a:cubicBezTo>
                <a:cubicBezTo>
                  <a:pt x="3820304" y="1211979"/>
                  <a:pt x="3846379" y="1213449"/>
                  <a:pt x="3872258" y="1216325"/>
                </a:cubicBezTo>
                <a:cubicBezTo>
                  <a:pt x="3928973" y="1254134"/>
                  <a:pt x="3867892" y="1216692"/>
                  <a:pt x="3924016" y="1242204"/>
                </a:cubicBezTo>
                <a:cubicBezTo>
                  <a:pt x="4021319" y="1286434"/>
                  <a:pt x="3959922" y="1268434"/>
                  <a:pt x="4027533" y="1285336"/>
                </a:cubicBezTo>
                <a:cubicBezTo>
                  <a:pt x="4054672" y="1305690"/>
                  <a:pt x="4064970" y="1316628"/>
                  <a:pt x="4096544" y="1328468"/>
                </a:cubicBezTo>
                <a:cubicBezTo>
                  <a:pt x="4107645" y="1332631"/>
                  <a:pt x="4119548" y="1334219"/>
                  <a:pt x="4131050" y="1337094"/>
                </a:cubicBezTo>
                <a:cubicBezTo>
                  <a:pt x="4139676" y="1345721"/>
                  <a:pt x="4146584" y="1356508"/>
                  <a:pt x="4156929" y="1362974"/>
                </a:cubicBezTo>
                <a:cubicBezTo>
                  <a:pt x="4170060" y="1371181"/>
                  <a:pt x="4185911" y="1373938"/>
                  <a:pt x="4200061" y="1380227"/>
                </a:cubicBezTo>
                <a:cubicBezTo>
                  <a:pt x="4232900" y="1394822"/>
                  <a:pt x="4232687" y="1396226"/>
                  <a:pt x="4260446" y="1414732"/>
                </a:cubicBezTo>
                <a:cubicBezTo>
                  <a:pt x="4266197" y="1423358"/>
                  <a:pt x="4271062" y="1432646"/>
                  <a:pt x="4277699" y="1440611"/>
                </a:cubicBezTo>
                <a:cubicBezTo>
                  <a:pt x="4285509" y="1449983"/>
                  <a:pt x="4301966" y="1454398"/>
                  <a:pt x="4303578" y="1466491"/>
                </a:cubicBezTo>
                <a:cubicBezTo>
                  <a:pt x="4311880" y="1528759"/>
                  <a:pt x="4308202" y="1565384"/>
                  <a:pt x="4269073" y="1604513"/>
                </a:cubicBezTo>
                <a:cubicBezTo>
                  <a:pt x="4248568" y="1625018"/>
                  <a:pt x="4217059" y="1630477"/>
                  <a:pt x="4191435" y="1639019"/>
                </a:cubicBezTo>
                <a:cubicBezTo>
                  <a:pt x="4174182" y="1644770"/>
                  <a:pt x="4157860" y="1655988"/>
                  <a:pt x="4139676" y="1656272"/>
                </a:cubicBezTo>
                <a:lnTo>
                  <a:pt x="3587586" y="1664898"/>
                </a:lnTo>
                <a:cubicBezTo>
                  <a:pt x="3077548" y="1749909"/>
                  <a:pt x="2758002" y="1691008"/>
                  <a:pt x="2077963" y="1699404"/>
                </a:cubicBezTo>
                <a:cubicBezTo>
                  <a:pt x="2069337" y="1702279"/>
                  <a:pt x="2060905" y="1705825"/>
                  <a:pt x="2052084" y="1708030"/>
                </a:cubicBezTo>
                <a:cubicBezTo>
                  <a:pt x="2002152" y="1720513"/>
                  <a:pt x="2011067" y="1713739"/>
                  <a:pt x="1957193" y="1725283"/>
                </a:cubicBezTo>
                <a:cubicBezTo>
                  <a:pt x="1934008" y="1730251"/>
                  <a:pt x="1911186" y="1736785"/>
                  <a:pt x="1888182" y="1742536"/>
                </a:cubicBezTo>
                <a:lnTo>
                  <a:pt x="1853676" y="1751162"/>
                </a:lnTo>
                <a:cubicBezTo>
                  <a:pt x="1790296" y="1793416"/>
                  <a:pt x="1878428" y="1740036"/>
                  <a:pt x="1767412" y="1777042"/>
                </a:cubicBezTo>
                <a:cubicBezTo>
                  <a:pt x="1751506" y="1782344"/>
                  <a:pt x="1740283" y="1797920"/>
                  <a:pt x="1724280" y="1802921"/>
                </a:cubicBezTo>
                <a:cubicBezTo>
                  <a:pt x="1693595" y="1812510"/>
                  <a:pt x="1661191" y="1815463"/>
                  <a:pt x="1629390" y="1820174"/>
                </a:cubicBezTo>
                <a:cubicBezTo>
                  <a:pt x="1583525" y="1826969"/>
                  <a:pt x="1491367" y="1837427"/>
                  <a:pt x="1491367" y="1837427"/>
                </a:cubicBezTo>
                <a:cubicBezTo>
                  <a:pt x="1474114" y="1846053"/>
                  <a:pt x="1457235" y="1855472"/>
                  <a:pt x="1439608" y="1863306"/>
                </a:cubicBezTo>
                <a:cubicBezTo>
                  <a:pt x="1431299" y="1866999"/>
                  <a:pt x="1422821" y="1872043"/>
                  <a:pt x="1413729" y="1871932"/>
                </a:cubicBezTo>
                <a:cubicBezTo>
                  <a:pt x="1186511" y="1869161"/>
                  <a:pt x="959404" y="1860430"/>
                  <a:pt x="732242" y="1854679"/>
                </a:cubicBezTo>
                <a:cubicBezTo>
                  <a:pt x="712114" y="1846053"/>
                  <a:pt x="691139" y="1839182"/>
                  <a:pt x="671858" y="1828800"/>
                </a:cubicBezTo>
                <a:cubicBezTo>
                  <a:pt x="653601" y="1818969"/>
                  <a:pt x="637086" y="1806185"/>
                  <a:pt x="620099" y="1794294"/>
                </a:cubicBezTo>
                <a:cubicBezTo>
                  <a:pt x="608321" y="1786049"/>
                  <a:pt x="598076" y="1775548"/>
                  <a:pt x="585593" y="1768415"/>
                </a:cubicBezTo>
                <a:cubicBezTo>
                  <a:pt x="577698" y="1763904"/>
                  <a:pt x="568340" y="1762664"/>
                  <a:pt x="559714" y="1759789"/>
                </a:cubicBezTo>
                <a:cubicBezTo>
                  <a:pt x="548212" y="1751163"/>
                  <a:pt x="538346" y="1739749"/>
                  <a:pt x="525208" y="1733910"/>
                </a:cubicBezTo>
                <a:cubicBezTo>
                  <a:pt x="511810" y="1727955"/>
                  <a:pt x="493525" y="1734442"/>
                  <a:pt x="482076" y="1725283"/>
                </a:cubicBezTo>
                <a:cubicBezTo>
                  <a:pt x="371412" y="1636751"/>
                  <a:pt x="485293" y="1680347"/>
                  <a:pt x="413065" y="1656272"/>
                </a:cubicBezTo>
                <a:cubicBezTo>
                  <a:pt x="398688" y="1644770"/>
                  <a:pt x="384663" y="1632813"/>
                  <a:pt x="369933" y="1621766"/>
                </a:cubicBezTo>
                <a:cubicBezTo>
                  <a:pt x="350144" y="1606925"/>
                  <a:pt x="327039" y="1596125"/>
                  <a:pt x="309548" y="1578634"/>
                </a:cubicBezTo>
                <a:cubicBezTo>
                  <a:pt x="286365" y="1555451"/>
                  <a:pt x="271217" y="1525255"/>
                  <a:pt x="249163" y="1500996"/>
                </a:cubicBezTo>
                <a:cubicBezTo>
                  <a:pt x="242189" y="1493325"/>
                  <a:pt x="230615" y="1491074"/>
                  <a:pt x="223284" y="1483743"/>
                </a:cubicBezTo>
                <a:cubicBezTo>
                  <a:pt x="213118" y="1473577"/>
                  <a:pt x="207120" y="1459836"/>
                  <a:pt x="197405" y="1449238"/>
                </a:cubicBezTo>
                <a:cubicBezTo>
                  <a:pt x="175422" y="1425257"/>
                  <a:pt x="144533" y="1408473"/>
                  <a:pt x="128393" y="1380227"/>
                </a:cubicBezTo>
                <a:lnTo>
                  <a:pt x="59382" y="1259457"/>
                </a:lnTo>
                <a:cubicBezTo>
                  <a:pt x="56507" y="1247955"/>
                  <a:pt x="55426" y="1235848"/>
                  <a:pt x="50756" y="1224951"/>
                </a:cubicBezTo>
                <a:cubicBezTo>
                  <a:pt x="46672" y="1215422"/>
                  <a:pt x="36231" y="1209074"/>
                  <a:pt x="33503" y="1199072"/>
                </a:cubicBezTo>
                <a:cubicBezTo>
                  <a:pt x="27403" y="1176706"/>
                  <a:pt x="29023" y="1152869"/>
                  <a:pt x="24876" y="1130060"/>
                </a:cubicBezTo>
                <a:cubicBezTo>
                  <a:pt x="23249" y="1121114"/>
                  <a:pt x="19125" y="1112807"/>
                  <a:pt x="16250" y="1104181"/>
                </a:cubicBezTo>
                <a:cubicBezTo>
                  <a:pt x="4502" y="951453"/>
                  <a:pt x="0" y="969166"/>
                  <a:pt x="24876" y="776377"/>
                </a:cubicBezTo>
                <a:cubicBezTo>
                  <a:pt x="31151" y="727741"/>
                  <a:pt x="40168" y="732364"/>
                  <a:pt x="59382" y="698740"/>
                </a:cubicBezTo>
                <a:cubicBezTo>
                  <a:pt x="65762" y="687575"/>
                  <a:pt x="67542" y="673327"/>
                  <a:pt x="76635" y="664234"/>
                </a:cubicBezTo>
                <a:cubicBezTo>
                  <a:pt x="85728" y="655141"/>
                  <a:pt x="99639" y="652732"/>
                  <a:pt x="111141" y="646981"/>
                </a:cubicBezTo>
                <a:cubicBezTo>
                  <a:pt x="186266" y="546816"/>
                  <a:pt x="82180" y="682207"/>
                  <a:pt x="171525" y="577970"/>
                </a:cubicBezTo>
                <a:cubicBezTo>
                  <a:pt x="178272" y="570098"/>
                  <a:pt x="181842" y="559797"/>
                  <a:pt x="188778" y="552091"/>
                </a:cubicBezTo>
                <a:cubicBezTo>
                  <a:pt x="207821" y="530933"/>
                  <a:pt x="232084" y="514479"/>
                  <a:pt x="249163" y="491706"/>
                </a:cubicBezTo>
                <a:cubicBezTo>
                  <a:pt x="280498" y="449925"/>
                  <a:pt x="261402" y="461746"/>
                  <a:pt x="300922" y="448574"/>
                </a:cubicBezTo>
                <a:lnTo>
                  <a:pt x="378559" y="396815"/>
                </a:lnTo>
                <a:cubicBezTo>
                  <a:pt x="387186" y="391064"/>
                  <a:pt x="395166" y="384199"/>
                  <a:pt x="404439" y="379562"/>
                </a:cubicBezTo>
                <a:lnTo>
                  <a:pt x="438944" y="362310"/>
                </a:lnTo>
                <a:cubicBezTo>
                  <a:pt x="447571" y="353683"/>
                  <a:pt x="455452" y="344240"/>
                  <a:pt x="464824" y="336430"/>
                </a:cubicBezTo>
                <a:cubicBezTo>
                  <a:pt x="483115" y="321187"/>
                  <a:pt x="504112" y="312473"/>
                  <a:pt x="525208" y="301925"/>
                </a:cubicBezTo>
                <a:cubicBezTo>
                  <a:pt x="533835" y="293298"/>
                  <a:pt x="543278" y="285417"/>
                  <a:pt x="551088" y="276045"/>
                </a:cubicBezTo>
                <a:cubicBezTo>
                  <a:pt x="557725" y="268080"/>
                  <a:pt x="562315" y="258602"/>
                  <a:pt x="568341" y="250166"/>
                </a:cubicBezTo>
                <a:cubicBezTo>
                  <a:pt x="576698" y="238467"/>
                  <a:pt x="584863" y="226576"/>
                  <a:pt x="594220" y="215660"/>
                </a:cubicBezTo>
                <a:cubicBezTo>
                  <a:pt x="602159" y="206397"/>
                  <a:pt x="612289" y="199153"/>
                  <a:pt x="620099" y="189781"/>
                </a:cubicBezTo>
                <a:cubicBezTo>
                  <a:pt x="633113" y="174164"/>
                  <a:pt x="628726" y="173966"/>
                  <a:pt x="637352" y="1639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1107257" y="5214950"/>
            <a:ext cx="69294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rgbClr val="C00000"/>
                </a:solidFill>
              </a:rPr>
              <a:t>Jeżdżę na nartach tylko w odpowiedniej odzieży ochronnej i pod bacznym okiem instruktorów!</a:t>
            </a:r>
            <a:endParaRPr lang="pl-PL" sz="2400" dirty="0" smtClean="0">
              <a:solidFill>
                <a:srgbClr val="C00000"/>
              </a:solidFill>
            </a:endParaRPr>
          </a:p>
          <a:p>
            <a:pPr algn="ctr"/>
            <a:endParaRPr lang="pl-PL" sz="4000" dirty="0"/>
          </a:p>
        </p:txBody>
      </p:sp>
      <p:sp>
        <p:nvSpPr>
          <p:cNvPr id="10" name="pole tekstowe 9"/>
          <p:cNvSpPr txBox="1"/>
          <p:nvPr/>
        </p:nvSpPr>
        <p:spPr>
          <a:xfrm>
            <a:off x="285720" y="285728"/>
            <a:ext cx="39290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„Gdy wybierasz się na stok, koniecznie załóż kask ochronny. W nim Twoja głowa jest bezpieczna. Wybieraj też trasy narciarskie, dostosowane do Twoich umiejętności” </a:t>
            </a:r>
            <a:endParaRPr lang="pl-PL" sz="2000" b="1" dirty="0">
              <a:solidFill>
                <a:schemeClr val="bg1"/>
              </a:solidFill>
            </a:endParaRPr>
          </a:p>
        </p:txBody>
      </p:sp>
      <p:pic>
        <p:nvPicPr>
          <p:cNvPr id="8" name="Obraz 7" descr="Nart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5735" y="0"/>
            <a:ext cx="4928265" cy="6143644"/>
          </a:xfrm>
          <a:prstGeom prst="rect">
            <a:avLst/>
          </a:prstGeom>
        </p:spPr>
      </p:pic>
      <p:pic>
        <p:nvPicPr>
          <p:cNvPr id="6" name="Obraz 5" descr="Nart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214346" y="1928802"/>
            <a:ext cx="4303267" cy="43032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4786314" y="285728"/>
            <a:ext cx="3929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2000" dirty="0" smtClean="0"/>
          </a:p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„Śnieżki? Super sprawa. Pamiętaj jednak, żeby kulki lepić tylko ze śniegu. Kawałki lodu i kamienie są zabronione. Nie celuj też w twarz swojego przeciwnika”</a:t>
            </a:r>
          </a:p>
          <a:p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07257" y="5214950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</a:rPr>
              <a:t>Zabawa śnieżkami?</a:t>
            </a:r>
          </a:p>
          <a:p>
            <a:pPr algn="ctr"/>
            <a:r>
              <a:rPr lang="pl-PL" sz="2800" b="1" dirty="0" smtClean="0">
                <a:solidFill>
                  <a:srgbClr val="C00000"/>
                </a:solidFill>
              </a:rPr>
              <a:t> Wiem jak bawić się bezpiecznie!</a:t>
            </a:r>
            <a:endParaRPr lang="pl-PL" sz="2800" dirty="0" smtClean="0">
              <a:solidFill>
                <a:srgbClr val="C00000"/>
              </a:solidFill>
            </a:endParaRPr>
          </a:p>
          <a:p>
            <a:pPr algn="ctr"/>
            <a:endParaRPr lang="pl-PL" sz="4000" dirty="0"/>
          </a:p>
        </p:txBody>
      </p:sp>
      <p:pic>
        <p:nvPicPr>
          <p:cNvPr id="6" name="Obraz 5" descr="Śnież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0"/>
            <a:ext cx="4091769" cy="5100856"/>
          </a:xfrm>
          <a:prstGeom prst="rect">
            <a:avLst/>
          </a:prstGeom>
        </p:spPr>
      </p:pic>
      <p:pic>
        <p:nvPicPr>
          <p:cNvPr id="7" name="Obraz 6" descr="Śnieżk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5722" y="1429582"/>
            <a:ext cx="4928376" cy="49283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4786314" y="357166"/>
            <a:ext cx="3929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„Sople, które zwisają z dachu, omijaj szerokim łukiem. Nie przechodź nigdy bezpośrednio pod soplami, a tym bardziej nie strącaj ich, gdyż może być to niebezpieczne”</a:t>
            </a:r>
          </a:p>
          <a:p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07257" y="5214950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</a:rPr>
              <a:t>Sople lodu? Są niebezpieczne - omijam je szerokim łukiem!</a:t>
            </a:r>
            <a:endParaRPr lang="pl-PL" sz="2800" dirty="0" smtClean="0">
              <a:solidFill>
                <a:srgbClr val="C00000"/>
              </a:solidFill>
            </a:endParaRPr>
          </a:p>
          <a:p>
            <a:pPr algn="ctr"/>
            <a:endParaRPr lang="pl-PL" sz="4000" dirty="0"/>
          </a:p>
        </p:txBody>
      </p:sp>
      <p:pic>
        <p:nvPicPr>
          <p:cNvPr id="5" name="Obraz 4" descr="SopleLodu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14290"/>
            <a:ext cx="3816369" cy="47575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285720" y="142852"/>
            <a:ext cx="47149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„W ferie zostajesz w domu? Komputer to Twoja ulubiona rozrywka? Pamiętaj, że w sieci też trzeba zachować zasady bezpieczeństwa. Nie nawiązuj znajomości z obcymi, ani też nie podawaj swojego adresu zamieszkania”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07257" y="5214950"/>
            <a:ext cx="692948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b="1" dirty="0" smtClean="0">
                <a:solidFill>
                  <a:srgbClr val="C00000"/>
                </a:solidFill>
              </a:rPr>
              <a:t>Jestem bezpieczny w sieci!</a:t>
            </a:r>
            <a:endParaRPr lang="pl-PL" sz="3600" dirty="0" smtClean="0">
              <a:solidFill>
                <a:srgbClr val="C00000"/>
              </a:solidFill>
            </a:endParaRPr>
          </a:p>
          <a:p>
            <a:pPr algn="ctr"/>
            <a:endParaRPr lang="pl-PL" sz="4000" dirty="0"/>
          </a:p>
        </p:txBody>
      </p:sp>
      <p:pic>
        <p:nvPicPr>
          <p:cNvPr id="7" name="Obraz 6" descr="Bez-nazwy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463" y="95447"/>
            <a:ext cx="5762445" cy="5762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571472" y="214290"/>
            <a:ext cx="39290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 smtClean="0">
              <a:solidFill>
                <a:schemeClr val="bg1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„Mama wyszła po zakupy, a tata jest w pracy? Zostałaś sama w domu. Pamiętaj, żeby nie otwierać drzwi nieznajomym. Poczekaj aż wrócą do domu rodzice”</a:t>
            </a:r>
          </a:p>
          <a:p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07257" y="5214950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</a:rPr>
              <a:t>Gdy jestem sam w domu - nie otwieram nieznajomym!</a:t>
            </a:r>
          </a:p>
          <a:p>
            <a:pPr algn="ctr"/>
            <a:endParaRPr lang="pl-PL" sz="4000" dirty="0"/>
          </a:p>
        </p:txBody>
      </p:sp>
      <p:pic>
        <p:nvPicPr>
          <p:cNvPr id="8" name="Obraz 7" descr="Nieznajomi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37488" y="142852"/>
            <a:ext cx="4135040" cy="5154799"/>
          </a:xfrm>
          <a:prstGeom prst="rect">
            <a:avLst/>
          </a:prstGeom>
        </p:spPr>
      </p:pic>
      <p:pic>
        <p:nvPicPr>
          <p:cNvPr id="9" name="Obraz 8" descr="Policj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7686" y="357166"/>
            <a:ext cx="5031079" cy="503107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1107257" y="5214950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"Dziewiątka bezpieczeństwa"</a:t>
            </a:r>
          </a:p>
          <a:p>
            <a:pPr algn="ctr"/>
            <a:endParaRPr lang="pl-PL" sz="4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28596" y="3357562"/>
            <a:ext cx="27146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1. Omijaj zamarznięte jeziora, rzeki, stawy! 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357554" y="571480"/>
            <a:ext cx="271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2. Wybieraj bezpieczne miejsca do zabawy – z dala od ulic, mostów, torów kolejowych! 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072198" y="3214686"/>
            <a:ext cx="271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3. Zawsze informuj rodziców/opiekunów gdzie i z kim będziesz przebywał! </a:t>
            </a:r>
            <a:endParaRPr lang="pl-PL" sz="2000" b="1" dirty="0">
              <a:solidFill>
                <a:schemeClr val="bg1"/>
              </a:solidFill>
            </a:endParaRPr>
          </a:p>
        </p:txBody>
      </p:sp>
      <p:pic>
        <p:nvPicPr>
          <p:cNvPr id="12" name="Obraz 11" descr="Bez-nazwy-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2829464" cy="2829464"/>
          </a:xfrm>
          <a:prstGeom prst="rect">
            <a:avLst/>
          </a:prstGeom>
        </p:spPr>
      </p:pic>
      <p:pic>
        <p:nvPicPr>
          <p:cNvPr id="13" name="Obraz 12" descr="DobreMiejsce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40" y="2000240"/>
            <a:ext cx="2950234" cy="2950234"/>
          </a:xfrm>
          <a:prstGeom prst="rect">
            <a:avLst/>
          </a:prstGeom>
        </p:spPr>
      </p:pic>
      <p:pic>
        <p:nvPicPr>
          <p:cNvPr id="14" name="Obraz 13" descr="DzieciRodzic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43570" y="285728"/>
            <a:ext cx="3311729" cy="331172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1107257" y="5214950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"Dziewiątka bezpieczeństwa"</a:t>
            </a:r>
          </a:p>
          <a:p>
            <a:pPr algn="ctr"/>
            <a:endParaRPr lang="pl-PL" sz="4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57158" y="3071810"/>
            <a:ext cx="271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4. Wracaj do domu zawsze o ustalonej porze, przed zapadnięciem zmroku! 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3071802" y="571480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5. Najbezpieczniej jest bawić się pod opieką dorosłych, opiekunów. 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000760" y="3071810"/>
            <a:ext cx="27146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6. Korzystaj ze zorganizowanych form wypoczynku – tam jest bezpiecznie! </a:t>
            </a:r>
            <a:endParaRPr lang="pl-PL" sz="2000" b="1" dirty="0">
              <a:solidFill>
                <a:schemeClr val="bg1"/>
              </a:solidFill>
            </a:endParaRPr>
          </a:p>
        </p:txBody>
      </p:sp>
      <p:pic>
        <p:nvPicPr>
          <p:cNvPr id="9" name="Obraz 8" descr="Dom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8596" y="285728"/>
            <a:ext cx="2674189" cy="267418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" name="Obraz 9" descr="Rodzina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14678" y="2143116"/>
            <a:ext cx="2609491" cy="2609491"/>
          </a:xfrm>
          <a:prstGeom prst="rect">
            <a:avLst/>
          </a:prstGeom>
        </p:spPr>
      </p:pic>
      <p:pic>
        <p:nvPicPr>
          <p:cNvPr id="12" name="Obraz 11" descr="BetterTogerther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072198" y="214290"/>
            <a:ext cx="2498395" cy="2498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1107257" y="5214950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solidFill>
                  <a:srgbClr val="C00000"/>
                </a:solidFill>
              </a:rPr>
              <a:t>"Dziewiątka bezpieczeństwa"</a:t>
            </a:r>
          </a:p>
          <a:p>
            <a:pPr algn="ctr"/>
            <a:endParaRPr lang="pl-PL" sz="4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428596" y="3000372"/>
            <a:ext cx="27146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7. Unikaj rozmów z obcymi ludźmi. Nie przyjmuj od nich prezentów, nie oddalaj się z nieznajomym</a:t>
            </a:r>
            <a:r>
              <a:rPr lang="pl-PL" sz="2000" dirty="0" smtClean="0"/>
              <a:t>. </a:t>
            </a:r>
            <a:endParaRPr lang="pl-PL" sz="2000" dirty="0"/>
          </a:p>
        </p:txBody>
      </p:sp>
      <p:sp>
        <p:nvSpPr>
          <p:cNvPr id="7" name="pole tekstowe 6"/>
          <p:cNvSpPr txBox="1"/>
          <p:nvPr/>
        </p:nvSpPr>
        <p:spPr>
          <a:xfrm>
            <a:off x="2928926" y="142852"/>
            <a:ext cx="307183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8. W zimowe dni widoczność na drodze jest ograniczona i kierowcy potrzebują więcej czasu do zahamowania pojazdu. Na jezdnię wchodź uważnie i spokojnie, rozejrzyj się. 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6072198" y="3000372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9. Używaj elementów odblaskowych na odzieży zewnętrznej. </a:t>
            </a:r>
            <a:endParaRPr lang="pl-PL" sz="2000" b="1" dirty="0">
              <a:solidFill>
                <a:schemeClr val="bg1"/>
              </a:solidFill>
            </a:endParaRPr>
          </a:p>
        </p:txBody>
      </p:sp>
      <p:pic>
        <p:nvPicPr>
          <p:cNvPr id="9" name="Obraz 8" descr="Nieznajom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85728"/>
            <a:ext cx="2727003" cy="2727003"/>
          </a:xfrm>
          <a:prstGeom prst="rect">
            <a:avLst/>
          </a:prstGeom>
        </p:spPr>
      </p:pic>
      <p:pic>
        <p:nvPicPr>
          <p:cNvPr id="10" name="Obraz 9" descr="Odblaski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214290"/>
            <a:ext cx="3024663" cy="3024663"/>
          </a:xfrm>
          <a:prstGeom prst="rect">
            <a:avLst/>
          </a:prstGeom>
        </p:spPr>
      </p:pic>
      <p:pic>
        <p:nvPicPr>
          <p:cNvPr id="12" name="Obraz 11" descr="Bez-nazwy-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14678" y="2357430"/>
            <a:ext cx="2627832" cy="2627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1000100" y="142852"/>
            <a:ext cx="22678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Organizator </a:t>
            </a:r>
            <a:endParaRPr lang="pl-PL" sz="3200" b="1" dirty="0"/>
          </a:p>
        </p:txBody>
      </p:sp>
      <p:sp>
        <p:nvSpPr>
          <p:cNvPr id="5" name="pole tekstowe 4"/>
          <p:cNvSpPr txBox="1"/>
          <p:nvPr/>
        </p:nvSpPr>
        <p:spPr>
          <a:xfrm>
            <a:off x="5286380" y="142852"/>
            <a:ext cx="349711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Patronat honorowy</a:t>
            </a:r>
            <a:endParaRPr lang="pl-PL" sz="3200" b="1" dirty="0"/>
          </a:p>
        </p:txBody>
      </p:sp>
      <p:sp>
        <p:nvSpPr>
          <p:cNvPr id="6" name="pole tekstowe 5"/>
          <p:cNvSpPr txBox="1"/>
          <p:nvPr/>
        </p:nvSpPr>
        <p:spPr>
          <a:xfrm>
            <a:off x="3500430" y="1643050"/>
            <a:ext cx="1811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200" b="1" dirty="0" smtClean="0"/>
              <a:t>Partnerzy</a:t>
            </a:r>
            <a:endParaRPr lang="pl-PL" sz="3200" b="1" dirty="0"/>
          </a:p>
        </p:txBody>
      </p:sp>
      <p:pic>
        <p:nvPicPr>
          <p:cNvPr id="7" name="Obraz 6" descr="logo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158" y="2500306"/>
            <a:ext cx="2103797" cy="1340322"/>
          </a:xfrm>
          <a:prstGeom prst="rect">
            <a:avLst/>
          </a:prstGeom>
        </p:spPr>
      </p:pic>
      <p:pic>
        <p:nvPicPr>
          <p:cNvPr id="8" name="Obraz 7" descr="LogoCRL-kolor_RGB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57166"/>
            <a:ext cx="3131687" cy="1755311"/>
          </a:xfrm>
          <a:prstGeom prst="rect">
            <a:avLst/>
          </a:prstGeom>
        </p:spPr>
      </p:pic>
      <p:pic>
        <p:nvPicPr>
          <p:cNvPr id="9" name="Obraz 8" descr="logo_minister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29256" y="571480"/>
            <a:ext cx="3009805" cy="1504903"/>
          </a:xfrm>
          <a:prstGeom prst="rect">
            <a:avLst/>
          </a:prstGeom>
        </p:spPr>
      </p:pic>
      <p:pic>
        <p:nvPicPr>
          <p:cNvPr id="10" name="Obraz 9" descr="logo_Muzeum_Dobranocek_w_Rzeszowie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807506" y="2214554"/>
            <a:ext cx="1193122" cy="1812902"/>
          </a:xfrm>
          <a:prstGeom prst="rect">
            <a:avLst/>
          </a:prstGeom>
        </p:spPr>
      </p:pic>
      <p:pic>
        <p:nvPicPr>
          <p:cNvPr id="13" name="Obraz 12" descr="szczyrk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00826" y="2302025"/>
            <a:ext cx="1526593" cy="176991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 descr="800px-Szczyrk_z_lotu_ptak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2" y="27060"/>
            <a:ext cx="3867565" cy="4902138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Prostokąt zaokrąglony 4"/>
          <p:cNvSpPr/>
          <p:nvPr/>
        </p:nvSpPr>
        <p:spPr>
          <a:xfrm>
            <a:off x="142844" y="-214338"/>
            <a:ext cx="1714512" cy="235745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4" name="Obraz 3" descr="szczyrk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214290"/>
            <a:ext cx="1333619" cy="1546185"/>
          </a:xfrm>
          <a:prstGeom prst="rect">
            <a:avLst/>
          </a:prstGeom>
        </p:spPr>
      </p:pic>
      <p:sp>
        <p:nvSpPr>
          <p:cNvPr id="8" name="pole tekstowe 7"/>
          <p:cNvSpPr txBox="1"/>
          <p:nvPr/>
        </p:nvSpPr>
        <p:spPr>
          <a:xfrm>
            <a:off x="1107257" y="5214950"/>
            <a:ext cx="69294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</a:rPr>
              <a:t>Szczyrk – atrakcje turystyczne</a:t>
            </a:r>
            <a:endParaRPr lang="pl-PL" sz="2800" dirty="0" smtClean="0">
              <a:solidFill>
                <a:srgbClr val="C00000"/>
              </a:solidFill>
            </a:endParaRPr>
          </a:p>
          <a:p>
            <a:pPr algn="ctr"/>
            <a:endParaRPr lang="pl-PL" sz="4000" dirty="0"/>
          </a:p>
        </p:txBody>
      </p:sp>
      <p:pic>
        <p:nvPicPr>
          <p:cNvPr id="10" name="Obraz 9" descr="Plac w CENTRUM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0364" y="142852"/>
            <a:ext cx="3083964" cy="2062401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1" name="pole tekstowe 10"/>
          <p:cNvSpPr txBox="1"/>
          <p:nvPr/>
        </p:nvSpPr>
        <p:spPr>
          <a:xfrm>
            <a:off x="6286512" y="500042"/>
            <a:ext cx="250033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"Plac św. Jakuba" w Centrum Szczyrku</a:t>
            </a:r>
          </a:p>
          <a:p>
            <a:endParaRPr lang="pl-PL" dirty="0"/>
          </a:p>
        </p:txBody>
      </p:sp>
      <p:pic>
        <p:nvPicPr>
          <p:cNvPr id="12" name="Obraz 11" descr="Baca start Kopiowani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2633" y="2403258"/>
            <a:ext cx="3109565" cy="2332175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3" name="pole tekstowe 12"/>
          <p:cNvSpPr txBox="1"/>
          <p:nvPr/>
        </p:nvSpPr>
        <p:spPr>
          <a:xfrm>
            <a:off x="6429388" y="2786058"/>
            <a:ext cx="25003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Crossowy tor rowerowy i trasy narciarstwa biegowego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skoczn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500042"/>
            <a:ext cx="5972188" cy="3984569"/>
          </a:xfrm>
          <a:prstGeom prst="rect">
            <a:avLst/>
          </a:prstGeom>
          <a:ln w="57150">
            <a:solidFill>
              <a:schemeClr val="bg1"/>
            </a:solidFill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2" name="Obraz 1" descr="CO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20" y="1214422"/>
            <a:ext cx="3571911" cy="2383134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rnd">
            <a:solidFill>
              <a:srgbClr val="FFFFFF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216708" y="3743058"/>
            <a:ext cx="25003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 smtClean="0">
                <a:solidFill>
                  <a:schemeClr val="bg1"/>
                </a:solidFill>
              </a:rPr>
              <a:t>Centralny Ośrodek Sportu</a:t>
            </a:r>
          </a:p>
          <a:p>
            <a:endParaRPr lang="pl-PL" dirty="0"/>
          </a:p>
        </p:txBody>
      </p:sp>
      <p:sp>
        <p:nvSpPr>
          <p:cNvPr id="5" name="pole tekstowe 4"/>
          <p:cNvSpPr txBox="1"/>
          <p:nvPr/>
        </p:nvSpPr>
        <p:spPr>
          <a:xfrm>
            <a:off x="4143372" y="642918"/>
            <a:ext cx="250033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 smtClean="0">
                <a:solidFill>
                  <a:schemeClr val="bg1"/>
                </a:solidFill>
              </a:rPr>
              <a:t>Kompleks skoczni narciarskich "Skalite"</a:t>
            </a:r>
          </a:p>
          <a:p>
            <a:r>
              <a:rPr lang="pl-PL" sz="2400" b="1" dirty="0" smtClean="0">
                <a:solidFill>
                  <a:schemeClr val="bg1"/>
                </a:solidFill>
              </a:rPr>
              <a:t/>
            </a:r>
            <a:br>
              <a:rPr lang="pl-PL" sz="2400" b="1" dirty="0" smtClean="0">
                <a:solidFill>
                  <a:schemeClr val="bg1"/>
                </a:solidFill>
              </a:rPr>
            </a:b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1107257" y="5214950"/>
            <a:ext cx="692948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</a:rPr>
              <a:t>Szczyrk – atrakcje turystyczne</a:t>
            </a:r>
            <a:endParaRPr lang="pl-PL" sz="2800" dirty="0" smtClean="0">
              <a:solidFill>
                <a:srgbClr val="C00000"/>
              </a:solidFill>
            </a:endParaRPr>
          </a:p>
          <a:p>
            <a:pPr algn="ctr"/>
            <a:endParaRPr lang="pl-PL" sz="4000" dirty="0"/>
          </a:p>
        </p:txBody>
      </p:sp>
      <p:sp>
        <p:nvSpPr>
          <p:cNvPr id="7" name="Prostokąt zaokrąglony 6"/>
          <p:cNvSpPr/>
          <p:nvPr/>
        </p:nvSpPr>
        <p:spPr>
          <a:xfrm>
            <a:off x="142844" y="-214338"/>
            <a:ext cx="1714512" cy="2357454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8" name="Obraz 7" descr="szczyrk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7158" y="214290"/>
            <a:ext cx="1333619" cy="15461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929190" y="995306"/>
            <a:ext cx="350046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>
                <a:solidFill>
                  <a:schemeClr val="bg1"/>
                </a:solidFill>
                <a:latin typeface="Minion Pro" pitchFamily="18" charset="0"/>
              </a:rPr>
              <a:t>Z tej lekcji dowiesz się:</a:t>
            </a:r>
          </a:p>
          <a:p>
            <a:endParaRPr lang="pl-PL" sz="2000" dirty="0" smtClean="0">
              <a:solidFill>
                <a:schemeClr val="bg1"/>
              </a:solidFill>
              <a:latin typeface="Minion Pro" pitchFamily="18" charset="0"/>
            </a:endParaRPr>
          </a:p>
          <a:p>
            <a:pPr algn="just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Minion Pro" pitchFamily="18" charset="0"/>
              </a:rPr>
              <a:t>  jak bezpiecznie spędzać czas na dworze podczas zimowych zabaw</a:t>
            </a:r>
          </a:p>
          <a:p>
            <a:pPr algn="just">
              <a:buFont typeface="Arial" pitchFamily="34" charset="0"/>
              <a:buChar char="•"/>
            </a:pPr>
            <a:r>
              <a:rPr lang="pl-PL" sz="2000" b="1" dirty="0" smtClean="0">
                <a:solidFill>
                  <a:schemeClr val="bg1"/>
                </a:solidFill>
                <a:latin typeface="Minion Pro" pitchFamily="18" charset="0"/>
              </a:rPr>
              <a:t>  na co zwracać szczególną uwagę bawiąc się w domu</a:t>
            </a:r>
          </a:p>
          <a:p>
            <a:pPr algn="just">
              <a:buFont typeface="Arial" pitchFamily="34" charset="0"/>
              <a:buChar char="•"/>
            </a:pPr>
            <a:endParaRPr lang="pl-PL" sz="2000" b="1" dirty="0" smtClean="0">
              <a:solidFill>
                <a:schemeClr val="bg1"/>
              </a:solidFill>
              <a:latin typeface="Minion Pro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500034" y="142852"/>
            <a:ext cx="342902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2000" b="1" dirty="0" smtClean="0">
              <a:solidFill>
                <a:schemeClr val="bg1"/>
              </a:solidFill>
            </a:endParaRPr>
          </a:p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„W zimę na dworze panuje mróz. Wychodząc z domu, nie zapomnij więc ciepło się ubrać. Załóż kurtkę, czapkę, szalik i rękawiczki. Dzięki nim nie zmarzniesz”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07257" y="5214950"/>
            <a:ext cx="69294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 smtClean="0">
                <a:solidFill>
                  <a:srgbClr val="C00000"/>
                </a:solidFill>
              </a:rPr>
              <a:t>Zimą ciepło ubieram się!</a:t>
            </a:r>
            <a:endParaRPr lang="pl-PL" sz="4000" dirty="0" smtClean="0">
              <a:solidFill>
                <a:srgbClr val="C00000"/>
              </a:solidFill>
            </a:endParaRPr>
          </a:p>
          <a:p>
            <a:pPr algn="ctr"/>
            <a:endParaRPr lang="pl-PL" sz="4000" dirty="0"/>
          </a:p>
        </p:txBody>
      </p:sp>
      <p:pic>
        <p:nvPicPr>
          <p:cNvPr id="5" name="Obraz 4" descr="DzieciCIepł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41035" y="755093"/>
            <a:ext cx="6888749" cy="68887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ole tekstowe 10"/>
          <p:cNvSpPr txBox="1"/>
          <p:nvPr/>
        </p:nvSpPr>
        <p:spPr>
          <a:xfrm>
            <a:off x="1107257" y="5214950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</a:rPr>
              <a:t>Zimą szybko zapada zmrok - noszę odblaski, więc jestem widoczny!</a:t>
            </a:r>
            <a:endParaRPr lang="pl-PL" sz="2800" dirty="0" smtClean="0">
              <a:solidFill>
                <a:srgbClr val="C00000"/>
              </a:solidFill>
            </a:endParaRPr>
          </a:p>
          <a:p>
            <a:pPr algn="ctr"/>
            <a:endParaRPr lang="pl-PL" sz="4000" dirty="0"/>
          </a:p>
        </p:txBody>
      </p:sp>
      <p:sp>
        <p:nvSpPr>
          <p:cNvPr id="6" name="pole tekstowe 5"/>
          <p:cNvSpPr txBox="1"/>
          <p:nvPr/>
        </p:nvSpPr>
        <p:spPr>
          <a:xfrm>
            <a:off x="571472" y="285728"/>
            <a:ext cx="34290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„Zimą szybko zapada zmrok. Abyś był widoczny na drodze, pamiętaj o odblaskach. Dzięki nim będziesz widoczny przez kierowców”</a:t>
            </a:r>
          </a:p>
          <a:p>
            <a:endParaRPr lang="pl-PL" sz="2000" b="1" dirty="0">
              <a:solidFill>
                <a:schemeClr val="bg1"/>
              </a:solidFill>
            </a:endParaRPr>
          </a:p>
        </p:txBody>
      </p:sp>
      <p:pic>
        <p:nvPicPr>
          <p:cNvPr id="7" name="Obraz 6" descr="OdblaskiV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7620" y="-430365"/>
            <a:ext cx="4757742" cy="59310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/>
          <p:cNvSpPr txBox="1"/>
          <p:nvPr/>
        </p:nvSpPr>
        <p:spPr>
          <a:xfrm>
            <a:off x="4786314" y="428604"/>
            <a:ext cx="34290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 smtClean="0">
                <a:solidFill>
                  <a:schemeClr val="bg1"/>
                </a:solidFill>
              </a:rPr>
              <a:t>„Jazdę na łyżwach trenuj tylko na lodowiskach. Nie wchodź nigdy na zamarznięte rzeki czy jeziora. To bardzo niebezpieczne” </a:t>
            </a:r>
            <a:endParaRPr lang="pl-PL" sz="2000" b="1" dirty="0">
              <a:solidFill>
                <a:schemeClr val="bg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1107257" y="5214950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C00000"/>
                </a:solidFill>
              </a:rPr>
              <a:t>Jeżdżę na łyżwach tylko na specjalnie przygotowanych lodowiskach!</a:t>
            </a:r>
            <a:endParaRPr lang="pl-PL" sz="2800" dirty="0" smtClean="0">
              <a:solidFill>
                <a:srgbClr val="C00000"/>
              </a:solidFill>
            </a:endParaRPr>
          </a:p>
          <a:p>
            <a:pPr algn="ctr"/>
            <a:endParaRPr lang="pl-PL" sz="4000" dirty="0"/>
          </a:p>
        </p:txBody>
      </p:sp>
      <p:pic>
        <p:nvPicPr>
          <p:cNvPr id="5" name="Obraz 4" descr="Lodowisko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71414"/>
            <a:ext cx="4222388" cy="5263688"/>
          </a:xfrm>
          <a:prstGeom prst="rect">
            <a:avLst/>
          </a:prstGeom>
        </p:spPr>
      </p:pic>
      <p:pic>
        <p:nvPicPr>
          <p:cNvPr id="6" name="Obraz 5" descr="Łyżwy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82087" y="1428736"/>
            <a:ext cx="3661913" cy="36619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2931</TotalTime>
  <Words>562</Words>
  <Application>Microsoft Office PowerPoint</Application>
  <PresentationFormat>Pokaz na ekranie (4:3)</PresentationFormat>
  <Paragraphs>48</Paragraphs>
  <Slides>19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0" baseType="lpstr">
      <vt:lpstr>Motyw pakietu Office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Bartek</dc:creator>
  <cp:lastModifiedBy>Bartek</cp:lastModifiedBy>
  <cp:revision>313</cp:revision>
  <dcterms:created xsi:type="dcterms:W3CDTF">2019-09-06T05:13:10Z</dcterms:created>
  <dcterms:modified xsi:type="dcterms:W3CDTF">2020-01-07T13:12:51Z</dcterms:modified>
</cp:coreProperties>
</file>