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4" r:id="rId4"/>
    <p:sldId id="258" r:id="rId5"/>
    <p:sldId id="275" r:id="rId6"/>
    <p:sldId id="276" r:id="rId7"/>
    <p:sldId id="277" r:id="rId8"/>
    <p:sldId id="280" r:id="rId9"/>
    <p:sldId id="278" r:id="rId10"/>
    <p:sldId id="283" r:id="rId11"/>
    <p:sldId id="281" r:id="rId12"/>
    <p:sldId id="279" r:id="rId13"/>
    <p:sldId id="284" r:id="rId14"/>
    <p:sldId id="27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F267-6A6F-44E7-9C34-9106F1097C41}" type="datetimeFigureOut">
              <a:rPr lang="pl-PL" smtClean="0"/>
              <a:pPr/>
              <a:t>2019-11-06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StronaGłów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az 6" descr="DzieciUcząRodzicó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428736"/>
            <a:ext cx="6858000" cy="6858000"/>
          </a:xfrm>
          <a:prstGeom prst="rect">
            <a:avLst/>
          </a:prstGeom>
        </p:spPr>
      </p:pic>
      <p:pic>
        <p:nvPicPr>
          <p:cNvPr id="5" name="Obraz 4" descr="CRL-logo-białe-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778419" cy="997693"/>
          </a:xfrm>
          <a:prstGeom prst="rect">
            <a:avLst/>
          </a:prstGeom>
        </p:spPr>
      </p:pic>
      <p:pic>
        <p:nvPicPr>
          <p:cNvPr id="10" name="Obraz 9" descr="LogoCRL-kolor_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0"/>
            <a:ext cx="2436504" cy="136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lagaZwinię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Twórcy niepodległej Polski </a:t>
            </a:r>
            <a:endParaRPr lang="pl-PL" sz="28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" name="Obraz 9" descr="pADEREWS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28"/>
            <a:ext cx="2196429" cy="2526147"/>
          </a:xfrm>
          <a:prstGeom prst="rect">
            <a:avLst/>
          </a:prstGeom>
        </p:spPr>
      </p:pic>
      <p:pic>
        <p:nvPicPr>
          <p:cNvPr id="11" name="Obraz 10" descr="wiT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285728"/>
            <a:ext cx="1280623" cy="4047253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14282" y="285749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 smtClean="0">
                <a:solidFill>
                  <a:schemeClr val="bg1"/>
                </a:solidFill>
              </a:rPr>
              <a:t>Ignacy Jan Paderewski </a:t>
            </a:r>
            <a:r>
              <a:rPr lang="pl-PL" sz="1600" dirty="0" smtClean="0">
                <a:solidFill>
                  <a:schemeClr val="bg1"/>
                </a:solidFill>
              </a:rPr>
              <a:t>był wybitnym pianistą, działał dla dobra ludzi. Razem z Henrykiem Sienkiewiczem pomagał ofiarom wojny w Polsce. Chciał, żeby ludzie z całego świata poznali losy kraju, którego jeszcze nie było na mapie – </a:t>
            </a:r>
            <a:r>
              <a:rPr lang="pl-PL" sz="1600" b="1" dirty="0" smtClean="0">
                <a:solidFill>
                  <a:schemeClr val="bg1"/>
                </a:solidFill>
              </a:rPr>
              <a:t>naszej Polski. 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071934" y="285728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Wincenty Witos </a:t>
            </a:r>
            <a:r>
              <a:rPr lang="pl-PL" dirty="0" smtClean="0">
                <a:solidFill>
                  <a:schemeClr val="bg1"/>
                </a:solidFill>
              </a:rPr>
              <a:t>był </a:t>
            </a:r>
            <a:r>
              <a:rPr lang="pl-PL" sz="1600" dirty="0" smtClean="0">
                <a:solidFill>
                  <a:schemeClr val="bg1"/>
                </a:solidFill>
              </a:rPr>
              <a:t>główną</a:t>
            </a:r>
            <a:r>
              <a:rPr lang="pl-PL" dirty="0" smtClean="0">
                <a:solidFill>
                  <a:schemeClr val="bg1"/>
                </a:solidFill>
              </a:rPr>
              <a:t> postacią we wszystkich działaniach rządu. Patriota oddany Polsce. Nigdy nie założył innych butów niż oficerki, nosił kapelusz, płaszcz i koszulę z wysokim kołnierzem.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lagaZwinię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Twórcy niepodległej Polski </a:t>
            </a:r>
            <a:endParaRPr lang="pl-PL" sz="28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Obraz 5" descr="dMOWS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285728"/>
            <a:ext cx="2380044" cy="4041116"/>
          </a:xfrm>
          <a:prstGeom prst="rect">
            <a:avLst/>
          </a:prstGeom>
        </p:spPr>
      </p:pic>
      <p:pic>
        <p:nvPicPr>
          <p:cNvPr id="7" name="Obraz 6" descr="kORFANT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00042"/>
            <a:ext cx="2888866" cy="376943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428860" y="2500306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Wojciech Korfanty </a:t>
            </a:r>
            <a:r>
              <a:rPr lang="pl-PL" dirty="0" smtClean="0">
                <a:solidFill>
                  <a:schemeClr val="bg1"/>
                </a:solidFill>
              </a:rPr>
              <a:t>to jedna z najważniejszych postaci dla Śląska. Walczył o przyłączenie tego regionu do Polski.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500430" y="285728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chemeClr val="bg1"/>
                </a:solidFill>
              </a:rPr>
              <a:t>Roman Dmowski </a:t>
            </a:r>
            <a:r>
              <a:rPr lang="pl-PL" dirty="0" smtClean="0">
                <a:solidFill>
                  <a:schemeClr val="bg1"/>
                </a:solidFill>
              </a:rPr>
              <a:t>uważał, że każdy krok w drodze po niepodległość należy dobrze przemyśleć. Dla niego naród był najwyższą wartością.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Katechiz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6673" y="43732"/>
            <a:ext cx="4764483" cy="4528276"/>
          </a:xfrm>
          <a:prstGeom prst="rect">
            <a:avLst/>
          </a:prstGeom>
        </p:spPr>
      </p:pic>
      <p:pic>
        <p:nvPicPr>
          <p:cNvPr id="17" name="Obraz 16" descr="Dziewczynk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544" y="0"/>
            <a:ext cx="7888857" cy="7888857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0" y="4929198"/>
            <a:ext cx="9144000" cy="1928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FlagaZwinięt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0306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715024"/>
            <a:ext cx="8229600" cy="114300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„Katechizm polskiego dziecka”</a:t>
            </a:r>
            <a:endParaRPr lang="pl-PL" sz="32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Dziec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-214338"/>
            <a:ext cx="5050766" cy="5050766"/>
          </a:xfrm>
          <a:prstGeom prst="rect">
            <a:avLst/>
          </a:prstGeom>
        </p:spPr>
      </p:pic>
      <p:pic>
        <p:nvPicPr>
          <p:cNvPr id="5" name="Obraz 4" descr="FlagaZwinię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" y="2500306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Patriotyzm</a:t>
            </a:r>
            <a:endParaRPr lang="pl-PL" sz="28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85786" y="428604"/>
            <a:ext cx="32147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Patriotyzm</a:t>
            </a:r>
            <a:r>
              <a:rPr lang="pl-PL" dirty="0" smtClean="0">
                <a:solidFill>
                  <a:schemeClr val="bg1"/>
                </a:solidFill>
              </a:rPr>
              <a:t> to duma z tego, kim jesteś. To miłość i przywiązanie do własnego kraju. Patriotami byli żołnierze i zwykli Polacy, którzy walczyli o wolność Polski. Dzisiaj nie walczymy już o niepodległość, ale możemy podkreślać swój patriotyzm uczestnicząc w ważnych wydarzeniach dla Ojczyzny, poprzez zawieszanie flagi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biało-czerwonej, czy śpiewanie hymnu narodowego.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Dziec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943600" cy="5943600"/>
          </a:xfrm>
          <a:prstGeom prst="rect">
            <a:avLst/>
          </a:prstGeom>
        </p:spPr>
      </p:pic>
      <p:sp>
        <p:nvSpPr>
          <p:cNvPr id="9" name="Objaśnienie w chmurce 8"/>
          <p:cNvSpPr/>
          <p:nvPr/>
        </p:nvSpPr>
        <p:spPr>
          <a:xfrm>
            <a:off x="4602701" y="267419"/>
            <a:ext cx="4429156" cy="2967535"/>
          </a:xfrm>
          <a:prstGeom prst="cloudCallout">
            <a:avLst>
              <a:gd name="adj1" fmla="val -29597"/>
              <a:gd name="adj2" fmla="val 65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5286380" y="1053756"/>
            <a:ext cx="3286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solidFill>
                  <a:srgbClr val="C00000"/>
                </a:solidFill>
              </a:rPr>
              <a:t>Dziękujemy</a:t>
            </a:r>
          </a:p>
          <a:p>
            <a:r>
              <a:rPr lang="pl-PL" sz="4400" b="1" dirty="0" smtClean="0">
                <a:solidFill>
                  <a:srgbClr val="C00000"/>
                </a:solidFill>
              </a:rPr>
              <a:t>za uwagę! :) </a:t>
            </a:r>
            <a:endParaRPr lang="pl-PL" sz="4400" b="1" dirty="0">
              <a:solidFill>
                <a:srgbClr val="C0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4282" y="357166"/>
            <a:ext cx="4857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Prezentacja została opracowana przez:</a:t>
            </a:r>
          </a:p>
          <a:p>
            <a:r>
              <a:rPr lang="pl-PL" sz="2000" b="1" dirty="0" smtClean="0">
                <a:solidFill>
                  <a:schemeClr val="bg1"/>
                </a:solidFill>
              </a:rPr>
              <a:t>Centrum Rozwoju Lokalnego</a:t>
            </a:r>
          </a:p>
          <a:p>
            <a:endParaRPr lang="pl-PL" b="1" dirty="0" smtClean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357818" y="5715016"/>
            <a:ext cx="3357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FF0000"/>
                </a:solidFill>
              </a:rPr>
              <a:t>Modyfikacja prezentacji tylko za zgodą</a:t>
            </a:r>
          </a:p>
          <a:p>
            <a:pPr algn="ctr"/>
            <a:r>
              <a:rPr lang="pl-PL" sz="1200" b="1" dirty="0" smtClean="0">
                <a:solidFill>
                  <a:srgbClr val="FF0000"/>
                </a:solidFill>
              </a:rPr>
              <a:t>Centrum Rozwoju Lokalnego</a:t>
            </a:r>
            <a:endParaRPr lang="pl-PL" sz="1200" b="1" dirty="0" smtClean="0">
              <a:solidFill>
                <a:srgbClr val="FF0000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00100" y="214290"/>
            <a:ext cx="226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Organizator 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86380" y="214290"/>
            <a:ext cx="349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Patronat honorowy</a:t>
            </a:r>
            <a:endParaRPr lang="pl-PL" sz="3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2071678"/>
            <a:ext cx="181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Partnerzy</a:t>
            </a:r>
            <a:endParaRPr lang="pl-PL" sz="3200" b="1" dirty="0"/>
          </a:p>
        </p:txBody>
      </p:sp>
      <p:pic>
        <p:nvPicPr>
          <p:cNvPr id="7" name="Obraz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012838"/>
            <a:ext cx="2103797" cy="1340322"/>
          </a:xfrm>
          <a:prstGeom prst="rect">
            <a:avLst/>
          </a:prstGeom>
        </p:spPr>
      </p:pic>
      <p:pic>
        <p:nvPicPr>
          <p:cNvPr id="8" name="Obraz 7" descr="LogoCRL-kolor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71480"/>
            <a:ext cx="3391054" cy="1900686"/>
          </a:xfrm>
          <a:prstGeom prst="rect">
            <a:avLst/>
          </a:prstGeom>
        </p:spPr>
      </p:pic>
      <p:pic>
        <p:nvPicPr>
          <p:cNvPr id="9" name="Obraz 8" descr="logo_minis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714356"/>
            <a:ext cx="3193386" cy="1596693"/>
          </a:xfrm>
          <a:prstGeom prst="rect">
            <a:avLst/>
          </a:prstGeom>
        </p:spPr>
      </p:pic>
      <p:pic>
        <p:nvPicPr>
          <p:cNvPr id="10" name="Obraz 9" descr="logo_Muzeum_Dobranocek_w_Rzeszowi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2607566"/>
            <a:ext cx="1415546" cy="2150867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857224" y="5357826"/>
            <a:ext cx="76853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#</a:t>
            </a:r>
            <a:r>
              <a:rPr lang="pl-PL" sz="6600" b="1" dirty="0" err="1" smtClean="0">
                <a:solidFill>
                  <a:schemeClr val="bg1"/>
                </a:solidFill>
              </a:rPr>
              <a:t>DzieciUcząRodziców</a:t>
            </a:r>
            <a:endParaRPr lang="pl-PL" sz="6600" b="1" dirty="0">
              <a:solidFill>
                <a:schemeClr val="bg1"/>
              </a:solidFill>
            </a:endParaRPr>
          </a:p>
        </p:txBody>
      </p:sp>
      <p:pic>
        <p:nvPicPr>
          <p:cNvPr id="13" name="Obraz 12" descr="szczyr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2571744"/>
            <a:ext cx="1759507" cy="20399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Tem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owieszSIę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aśnienie prostokątne 4"/>
          <p:cNvSpPr/>
          <p:nvPr/>
        </p:nvSpPr>
        <p:spPr>
          <a:xfrm>
            <a:off x="285720" y="571480"/>
            <a:ext cx="4500594" cy="4214842"/>
          </a:xfrm>
          <a:prstGeom prst="wedgeRectCallout">
            <a:avLst>
              <a:gd name="adj1" fmla="val 65994"/>
              <a:gd name="adj2" fmla="val 3925"/>
            </a:avLst>
          </a:prstGeom>
          <a:noFill/>
          <a:ln w="7620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71472" y="744566"/>
            <a:ext cx="3857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Podczas tej lekcji: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Poznasz symbole narodowe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Dowiesz się kim byli ojcowie polskiej niepodległości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Poznasz „Katechizm polskiego dziecka”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Dowiesz się czym jest „patriotyzm”</a:t>
            </a:r>
          </a:p>
          <a:p>
            <a:pPr marL="342900" indent="-342900"/>
            <a:endParaRPr lang="pl-PL" dirty="0">
              <a:solidFill>
                <a:schemeClr val="bg1"/>
              </a:solidFill>
              <a:latin typeface="Raleway SemiBold" pitchFamily="34" charset="-18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l-PL" dirty="0" smtClean="0">
              <a:solidFill>
                <a:schemeClr val="bg1"/>
              </a:solidFill>
              <a:latin typeface="Montserrat Alternates Medium" pitchFamily="2" charset="-18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l-PL" dirty="0" smtClean="0">
              <a:solidFill>
                <a:schemeClr val="bg1"/>
              </a:solidFill>
              <a:latin typeface="Montserrat Alternates Medium" pitchFamily="2" charset="-18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l-PL" dirty="0" smtClean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57158" y="3714752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Comic Sans MS" pitchFamily="66" charset="0"/>
              </a:rPr>
              <a:t>Po tej lekcji będziesz dumnym młodym Polakiem!</a:t>
            </a:r>
          </a:p>
        </p:txBody>
      </p:sp>
      <p:pic>
        <p:nvPicPr>
          <p:cNvPr id="8" name="Obraz 7" descr="Chłopie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42852"/>
            <a:ext cx="6443932" cy="644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lagaZwinię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Flaga symbolem narodowym</a:t>
            </a:r>
            <a:endParaRPr lang="pl-PL" sz="28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6" name="Obraz 5" descr="FlagaPols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-214338"/>
            <a:ext cx="5417389" cy="541738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86380" y="428604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Każdy kraj ma swoje symbole narodowe, które stanowią szczególną wartość. Dla nas są nimi: flaga, hymn i godło. Symbole te mają wpływ na to, że czujemy się Polakami i dlatego należy je szanować. Flaga Polski jest biało – czerwona. Barwa biała jest u góry, czerwona na dole. Biały symbolizuje czystość orła, a czerwony odwagę i waleczność Polaków. Pamiętaj, że święto flagi obchodzimy 2 maja!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lagaZwinię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Godło symbolem narodowym</a:t>
            </a:r>
            <a:endParaRPr lang="pl-PL" sz="28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0034" y="785794"/>
            <a:ext cx="3571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Drugim naszym symbolem narodowym jest godło. To orzeł biały na czerwonym tle, ze złotymi szponami i dziobem, zwrócony w prawo. Ma szeroko rozpostarte skrzydła, a jego głowę zdobi złota korona. Wizerunek orła zmieniał się przez wiele stuleci, a obecnie wygląda tak...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Obraz 7" descr="509px-Herb_Polski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14290"/>
            <a:ext cx="3583635" cy="42172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FlagaZwinię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0306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Hymn Polski symbolem narodowym</a:t>
            </a:r>
            <a:endParaRPr lang="pl-PL" sz="28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8596" y="571480"/>
            <a:ext cx="4000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Autorem słów naszego hymnu pn. „Mazurek Dąbrowskiego” był Józef Wybicki. 28 kwietnia 1927 roku „Mazurek Dąbrowskiego” stał się oficjalnie polskim hymnem narodowym, co zostało zapisane w Konstytucji Rzeczypospolitej Polskiej. Dziś śpiewa się go podczas ważnych wydarzeń i uroczystości, zawsze na stojąco w postawie na „baczność”. Nauczcie się słów hymnu, to bardzo ważne!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 descr="Józef-Wybic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57166"/>
            <a:ext cx="3362325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Dziewczyn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496083" cy="5496083"/>
          </a:xfrm>
          <a:prstGeom prst="rect">
            <a:avLst/>
          </a:prstGeom>
        </p:spPr>
      </p:pic>
      <p:pic>
        <p:nvPicPr>
          <p:cNvPr id="5" name="Obraz 4" descr="FlagaZwinię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0306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Hymn Polski symbolem narodowym</a:t>
            </a:r>
            <a:endParaRPr lang="pl-PL" sz="28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-285784" y="71414"/>
            <a:ext cx="4000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solidFill>
                  <a:schemeClr val="bg1"/>
                </a:solidFill>
              </a:rPr>
              <a:t>Jeszcze Polska nie zginęła,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Kiedy my żyjemy.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Co nam obca przemoc wzięła,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Szablą odbierzemy.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Marsz, </a:t>
            </a:r>
            <a:r>
              <a:rPr lang="pl-PL" sz="1600" i="1" dirty="0" err="1" smtClean="0">
                <a:solidFill>
                  <a:schemeClr val="bg1"/>
                </a:solidFill>
              </a:rPr>
              <a:t>marsz</a:t>
            </a:r>
            <a:r>
              <a:rPr lang="pl-PL" sz="1600" i="1" dirty="0" smtClean="0">
                <a:solidFill>
                  <a:schemeClr val="bg1"/>
                </a:solidFill>
              </a:rPr>
              <a:t>, Dąbrowski,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Z ziemi włoskiej do Polski.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Za twoim przewodem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err="1" smtClean="0">
                <a:solidFill>
                  <a:schemeClr val="bg1"/>
                </a:solidFill>
              </a:rPr>
              <a:t>Złączym</a:t>
            </a:r>
            <a:r>
              <a:rPr lang="pl-PL" sz="1600" i="1" dirty="0" smtClean="0">
                <a:solidFill>
                  <a:schemeClr val="bg1"/>
                </a:solidFill>
              </a:rPr>
              <a:t> się z narodem.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err="1" smtClean="0">
                <a:solidFill>
                  <a:schemeClr val="bg1"/>
                </a:solidFill>
              </a:rPr>
              <a:t>Przejdziem</a:t>
            </a:r>
            <a:r>
              <a:rPr lang="pl-PL" sz="1600" i="1" dirty="0" smtClean="0">
                <a:solidFill>
                  <a:schemeClr val="bg1"/>
                </a:solidFill>
              </a:rPr>
              <a:t> Wisłę, </a:t>
            </a:r>
            <a:r>
              <a:rPr lang="pl-PL" sz="1600" i="1" dirty="0" err="1" smtClean="0">
                <a:solidFill>
                  <a:schemeClr val="bg1"/>
                </a:solidFill>
              </a:rPr>
              <a:t>przejdziem</a:t>
            </a:r>
            <a:r>
              <a:rPr lang="pl-PL" sz="1600" i="1" dirty="0" smtClean="0">
                <a:solidFill>
                  <a:schemeClr val="bg1"/>
                </a:solidFill>
              </a:rPr>
              <a:t> Wartę,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err="1" smtClean="0">
                <a:solidFill>
                  <a:schemeClr val="bg1"/>
                </a:solidFill>
              </a:rPr>
              <a:t>Będziem</a:t>
            </a:r>
            <a:r>
              <a:rPr lang="pl-PL" sz="1600" i="1" dirty="0" smtClean="0">
                <a:solidFill>
                  <a:schemeClr val="bg1"/>
                </a:solidFill>
              </a:rPr>
              <a:t> Polakami.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Dał nam przykład Bonaparte,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Jak zwyciężać mamy.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Marsz, </a:t>
            </a:r>
            <a:r>
              <a:rPr lang="pl-PL" sz="1600" i="1" dirty="0" err="1" smtClean="0">
                <a:solidFill>
                  <a:schemeClr val="bg1"/>
                </a:solidFill>
              </a:rPr>
              <a:t>marsz</a:t>
            </a:r>
            <a:r>
              <a:rPr lang="pl-PL" sz="1600" i="1" dirty="0" smtClean="0">
                <a:solidFill>
                  <a:schemeClr val="bg1"/>
                </a:solidFill>
              </a:rPr>
              <a:t>, Dąbrowski...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14942" y="71414"/>
            <a:ext cx="40005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solidFill>
                  <a:schemeClr val="bg1"/>
                </a:solidFill>
              </a:rPr>
              <a:t>Jak Czarniecki do Poznania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Po szwedzkim zaborze,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Dla ojczyzny ratowania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Wrócim się przez morze.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Marsz, </a:t>
            </a:r>
            <a:r>
              <a:rPr lang="pl-PL" sz="1600" i="1" dirty="0" err="1" smtClean="0">
                <a:solidFill>
                  <a:schemeClr val="bg1"/>
                </a:solidFill>
              </a:rPr>
              <a:t>marsz</a:t>
            </a:r>
            <a:r>
              <a:rPr lang="pl-PL" sz="1600" i="1" dirty="0" smtClean="0">
                <a:solidFill>
                  <a:schemeClr val="bg1"/>
                </a:solidFill>
              </a:rPr>
              <a:t>, Dąbrowski...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Już tam ojciec do swej Basi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Mówi zapłakany –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Słuchaj jeno, pono nasi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Biją w tarabany.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Marsz, </a:t>
            </a:r>
            <a:r>
              <a:rPr lang="pl-PL" sz="1600" i="1" dirty="0" err="1" smtClean="0">
                <a:solidFill>
                  <a:schemeClr val="bg1"/>
                </a:solidFill>
              </a:rPr>
              <a:t>marsz</a:t>
            </a:r>
            <a:r>
              <a:rPr lang="pl-PL" sz="1600" i="1" dirty="0" smtClean="0">
                <a:solidFill>
                  <a:schemeClr val="bg1"/>
                </a:solidFill>
              </a:rPr>
              <a:t>, Dąbrowski...</a:t>
            </a:r>
            <a:endParaRPr lang="pl-PL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pilsudsk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74" y="0"/>
            <a:ext cx="6410414" cy="5305170"/>
          </a:xfrm>
          <a:prstGeom prst="rect">
            <a:avLst/>
          </a:prstGeom>
        </p:spPr>
      </p:pic>
      <p:pic>
        <p:nvPicPr>
          <p:cNvPr id="5" name="Obraz 4" descr="FlagaZwinię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0306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Twórcy niepodległej Polski </a:t>
            </a:r>
            <a:endParaRPr lang="pl-PL" sz="2800" b="1" dirty="0">
              <a:solidFill>
                <a:srgbClr val="C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3929058" y="714356"/>
            <a:ext cx="497905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Józef Piłsudski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od 11 listopada 1918 naczelny wódz Armii Polskiej,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w latach 1918–1922 naczelnik państwa,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pierwszy marszałek Polski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472</Words>
  <Application>Microsoft Office PowerPoint</Application>
  <PresentationFormat>Pokaz na ekranie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Flaga symbolem narodowym</vt:lpstr>
      <vt:lpstr>Godło symbolem narodowym</vt:lpstr>
      <vt:lpstr>Hymn Polski symbolem narodowym</vt:lpstr>
      <vt:lpstr>Hymn Polski symbolem narodowym</vt:lpstr>
      <vt:lpstr>Twórcy niepodległej Polski </vt:lpstr>
      <vt:lpstr>Twórcy niepodległej Polski </vt:lpstr>
      <vt:lpstr>Twórcy niepodległej Polski </vt:lpstr>
      <vt:lpstr>„Katechizm polskiego dziecka”</vt:lpstr>
      <vt:lpstr>Patriotyzm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Bartek</dc:creator>
  <cp:lastModifiedBy>Bartek</cp:lastModifiedBy>
  <cp:revision>127</cp:revision>
  <dcterms:created xsi:type="dcterms:W3CDTF">2019-09-06T05:13:10Z</dcterms:created>
  <dcterms:modified xsi:type="dcterms:W3CDTF">2019-11-06T10:57:58Z</dcterms:modified>
</cp:coreProperties>
</file>